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337" r:id="rId2"/>
    <p:sldId id="256" r:id="rId3"/>
    <p:sldId id="318" r:id="rId4"/>
    <p:sldId id="328" r:id="rId5"/>
    <p:sldId id="336" r:id="rId6"/>
    <p:sldId id="329" r:id="rId7"/>
    <p:sldId id="257" r:id="rId8"/>
    <p:sldId id="261" r:id="rId9"/>
    <p:sldId id="264" r:id="rId10"/>
    <p:sldId id="265" r:id="rId11"/>
    <p:sldId id="263" r:id="rId12"/>
    <p:sldId id="274" r:id="rId13"/>
    <p:sldId id="278" r:id="rId14"/>
    <p:sldId id="289" r:id="rId15"/>
    <p:sldId id="304" r:id="rId16"/>
    <p:sldId id="303" r:id="rId17"/>
    <p:sldId id="262" r:id="rId18"/>
    <p:sldId id="302" r:id="rId19"/>
    <p:sldId id="313" r:id="rId20"/>
    <p:sldId id="301" r:id="rId21"/>
    <p:sldId id="300" r:id="rId22"/>
    <p:sldId id="298" r:id="rId23"/>
    <p:sldId id="330" r:id="rId24"/>
    <p:sldId id="296" r:id="rId25"/>
    <p:sldId id="295" r:id="rId26"/>
    <p:sldId id="312" r:id="rId27"/>
    <p:sldId id="294" r:id="rId28"/>
    <p:sldId id="293" r:id="rId29"/>
    <p:sldId id="291" r:id="rId30"/>
    <p:sldId id="290" r:id="rId31"/>
    <p:sldId id="288" r:id="rId32"/>
    <p:sldId id="283" r:id="rId33"/>
    <p:sldId id="284" r:id="rId34"/>
    <p:sldId id="314" r:id="rId35"/>
    <p:sldId id="333" r:id="rId36"/>
    <p:sldId id="287" r:id="rId37"/>
    <p:sldId id="331" r:id="rId38"/>
    <p:sldId id="286" r:id="rId39"/>
    <p:sldId id="341" r:id="rId40"/>
    <p:sldId id="332" r:id="rId41"/>
    <p:sldId id="285" r:id="rId42"/>
    <p:sldId id="338" r:id="rId43"/>
    <p:sldId id="282" r:id="rId44"/>
    <p:sldId id="281" r:id="rId45"/>
    <p:sldId id="280" r:id="rId46"/>
    <p:sldId id="279" r:id="rId47"/>
    <p:sldId id="305" r:id="rId48"/>
    <p:sldId id="306" r:id="rId49"/>
    <p:sldId id="307" r:id="rId50"/>
    <p:sldId id="335" r:id="rId51"/>
    <p:sldId id="308" r:id="rId52"/>
    <p:sldId id="309" r:id="rId53"/>
    <p:sldId id="311" r:id="rId54"/>
    <p:sldId id="310" r:id="rId55"/>
    <p:sldId id="334" r:id="rId56"/>
    <p:sldId id="325" r:id="rId57"/>
    <p:sldId id="327" r:id="rId58"/>
    <p:sldId id="324" r:id="rId59"/>
    <p:sldId id="319" r:id="rId60"/>
    <p:sldId id="323" r:id="rId61"/>
    <p:sldId id="316" r:id="rId62"/>
    <p:sldId id="342" r:id="rId63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4FAB6-C66D-40D1-BEBE-B6CC77818EA6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6C9DB-C5AD-47FF-8F33-EF5764DE1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6C9DB-C5AD-47FF-8F33-EF5764DE1E2B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AB07CCD-EF25-4DEA-A598-DD2337E82A45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288FF1E-92F6-4B9B-AF70-F517F11B360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63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10" Type="http://schemas.openxmlformats.org/officeDocument/2006/relationships/image" Target="../media/image184.jpeg"/><Relationship Id="rId4" Type="http://schemas.openxmlformats.org/officeDocument/2006/relationships/image" Target="../media/image178.jpeg"/><Relationship Id="rId9" Type="http://schemas.openxmlformats.org/officeDocument/2006/relationships/image" Target="../media/image18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7" Type="http://schemas.openxmlformats.org/officeDocument/2006/relationships/image" Target="../media/image189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7.jpeg"/><Relationship Id="rId4" Type="http://schemas.openxmlformats.org/officeDocument/2006/relationships/image" Target="../media/image18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10" Type="http://schemas.openxmlformats.org/officeDocument/2006/relationships/image" Target="../media/image200.jpeg"/><Relationship Id="rId4" Type="http://schemas.openxmlformats.org/officeDocument/2006/relationships/image" Target="../media/image194.jpeg"/><Relationship Id="rId9" Type="http://schemas.openxmlformats.org/officeDocument/2006/relationships/image" Target="../media/image199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12" Type="http://schemas.openxmlformats.org/officeDocument/2006/relationships/image" Target="../media/image2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11" Type="http://schemas.openxmlformats.org/officeDocument/2006/relationships/image" Target="../media/image209.jpeg"/><Relationship Id="rId5" Type="http://schemas.openxmlformats.org/officeDocument/2006/relationships/image" Target="../media/image203.png"/><Relationship Id="rId10" Type="http://schemas.openxmlformats.org/officeDocument/2006/relationships/image" Target="../media/image208.jpeg"/><Relationship Id="rId4" Type="http://schemas.openxmlformats.org/officeDocument/2006/relationships/image" Target="../media/image202.jpeg"/><Relationship Id="rId9" Type="http://schemas.openxmlformats.org/officeDocument/2006/relationships/image" Target="../media/image20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FB_IMG_1620003952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3133"/>
            <a:ext cx="9182659" cy="7608597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4" name="Google Shape;86;p1"/>
          <p:cNvSpPr/>
          <p:nvPr/>
        </p:nvSpPr>
        <p:spPr>
          <a:xfrm>
            <a:off x="1835696" y="1844824"/>
            <a:ext cx="5184576" cy="2952328"/>
          </a:xfrm>
          <a:custGeom>
            <a:avLst/>
            <a:gdLst/>
            <a:ahLst/>
            <a:cxnLst/>
            <a:rect l="l" t="t" r="r" b="b"/>
            <a:pathLst>
              <a:path w="13225780" h="7637780" extrusionOk="0">
                <a:moveTo>
                  <a:pt x="0" y="0"/>
                </a:moveTo>
                <a:lnTo>
                  <a:pt x="13225780" y="0"/>
                </a:lnTo>
                <a:lnTo>
                  <a:pt x="13225780" y="7637780"/>
                </a:lnTo>
                <a:lnTo>
                  <a:pt x="0" y="763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print">
              <a:alphaModFix/>
            </a:blip>
            <a:stretch>
              <a:fillRect t="-26" b="-26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627784" y="188640"/>
            <a:ext cx="3528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NEON  BYTOM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528" y="4286256"/>
            <a:ext cx="489141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Bytomiu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Dominik Tokarski otworzył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przy ul. Orląt Lwowskich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8A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pracownię neonów.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40-letni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witacz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dworcowy z napisem „BYTOM”, przejęty od PKP Polskich Linii Kolejowych i przekazany do odrestaurowania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rozbłysł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na nowo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24 października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2024 r.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Dzięki współpracy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miasta z PKP PLK i Fundacją Neon Katowice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ubytki zostały uzupełnione, a nowe elementy neonu wykonane według dawnych sposobów produkcji. Prace renowacyjne trwały ponad miesiąc. W połowie grudnia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neon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zostanie wyeksponowany na dachu neorenesansowej kamienicy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przy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ul. Piłsudskiego 50. </a:t>
            </a:r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endParaRPr lang="pl-PL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5" name="Picture 3" descr="K:\ANIA\2024\Prezentacja 770\WYDARZENIA GŁÓWNE\NEON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836712"/>
            <a:ext cx="3795911" cy="2559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K:\ANIA\2024\Prezentacja 770\WYDARZENIA GŁÓWNE\NEON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4"/>
            <a:ext cx="4114800" cy="2752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aniklas\Desktop\Prezentacja 770\NEON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212976"/>
            <a:ext cx="2592288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K:\ANIA\2024\Prezentacja 770\WYDARZENIA GŁÓWNE\NEON\BYTOM_napis kopi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420888"/>
            <a:ext cx="2571750" cy="1730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C:\Users\chris\OneDrive\Pulpit\Logo+Herb lewa[9260]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:\ANIA\2024\Prezentacja 770\Oko Bytomia\FB_IMG_1729072990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76672"/>
            <a:ext cx="2450554" cy="3063193"/>
          </a:xfrm>
          <a:prstGeom prst="rect">
            <a:avLst/>
          </a:prstGeom>
          <a:noFill/>
        </p:spPr>
      </p:pic>
      <p:pic>
        <p:nvPicPr>
          <p:cNvPr id="3" name="Obraz 2" descr="C:\Users\chris\OneDrive\Pulpit\Logo+Herb lewa[9260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2339752" y="332656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OKO BYTOMIA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483768" y="1052736"/>
            <a:ext cx="40324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Organizatorem projektu jest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Fundacja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Inqubator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Teatralny.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Cel:  stworzenie  wspólnie z mieszkańcami  muralu zainstalowanego w przestrzeni miasta.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Mieszkańcy i mieszkanki Bytomia w ramach projektu przesłali około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400 fotografii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 wrześniu podczas Bytomskiego Święta NGO -  Fajeru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Bytomiu, odbyła się mała wystawa prezentująca fragmenty powstającego muralu.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przełomie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października i listopada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zostaną zakończone prace projektowe. Kolażowy mural - instalacja pojawi się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przestrzeni miasta, na budynku 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przy ul. Kochanowskiego 7</a:t>
            </a:r>
            <a:r>
              <a:rPr lang="pl-PL" sz="12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2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końca roku 2024.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Wymiary: 4,5 m. x 5 m.</a:t>
            </a:r>
          </a:p>
          <a:p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K:\ANIA\2024\Prezentacja 770\Oko Bytomia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571876"/>
            <a:ext cx="3312368" cy="2173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K:\ANIA\2024\Prezentacja 770\Oko Bytomia\FB_IMG_17290730369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786190"/>
            <a:ext cx="1714512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K:\ANIA\2024\Prezentacja 770\Oko Bytomia\FB_IMG_17290729823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548680"/>
            <a:ext cx="2246650" cy="2808312"/>
          </a:xfrm>
          <a:prstGeom prst="rect">
            <a:avLst/>
          </a:prstGeom>
          <a:noFill/>
        </p:spPr>
      </p:pic>
      <p:pic>
        <p:nvPicPr>
          <p:cNvPr id="9" name="Obraz 8" descr="OKO Bytomia_projek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6" y="3429000"/>
            <a:ext cx="1419123" cy="3071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467544" y="11663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MOZAIKOWY MURAL - </a:t>
            </a:r>
            <a:r>
              <a:rPr lang="pl-PL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MARKT IN BEUTHEN – OKNO W HISTORIĘ</a:t>
            </a:r>
            <a:br>
              <a:rPr lang="pl-PL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pl-PL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1124744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Mural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„Dziedzictwo – okno w historię”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 Pl. Grunwaldzkim z okazji 770-lecia nadania praw miejskich Bytomiowi.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niezwykła artystyczna inicjatywa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Ligi Kobiet Nieobojętnych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realizowana z udziałem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Pracowni – Galerii Stalowe Anioły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pod przewodnictwem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Magdy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Tomal-Wichrowskiej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przy współpracy z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Katarzyną Sokołowską</a:t>
            </a:r>
            <a:r>
              <a:rPr lang="pl-PL" sz="1200" dirty="0" smtClean="0"/>
              <a:t>.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Projekt mozaiki realizowany jest przy współudziale lokalnej społeczności oraz potomków rodzin zasłużonych dla Bytomia nadburmistrza Georga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</a:t>
            </a:r>
            <a:r>
              <a:rPr lang="hu-HU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ű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ninga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oraz Franza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Landsbergera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Inspiracją do powstania mozaiki był obraz  z kolekcji bytomianina Rafała Pietrzyka  pn. 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„MARKT IN BEUTHEN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” /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„TARG W BYTOMIU”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, który powstał w II połowie XIX wieku - namalowany przez niemieckiego malarza Paula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Andorffa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Mozaika przedstawia  fragment dawnego wizerunku miasta.  Wymiary:  136 cm x 196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cm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Symboliczne  odsłonięcie: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 grudnia 2024 r.</a:t>
            </a:r>
            <a:endParaRPr lang="pl-PL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az 5" descr="mozaila lkn_Andorf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214818"/>
            <a:ext cx="2265516" cy="1696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K:\ANIA\2024\Prezentacja 770\WYDARZENIA GŁÓWNE\wykonanie muralu- Rozbarczanka\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488" y="3111889"/>
            <a:ext cx="5857916" cy="2877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Paul-Andorff-Markt-in-Beuth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2571744"/>
            <a:ext cx="2071702" cy="1432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259632" y="188640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BYTOMIANIE, KIM JESTEŚMY?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427984" y="2000240"/>
            <a:ext cx="403244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Wolne Stowarzyszenie Zielonych Artystów  </a:t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październiku 2024 r. 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ramach projektu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„Bytomianie, kim jesteśmy?”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 zebrało poprzez ankiety informacje na temat tożsamości i korzeni mieszkańców Bytomia.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W badaniu wzięło udział blisko 770 mieszkańców miasta  w różnym wieku i różnej płci.  W ramach zadania 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ogłoszono również  konkurs plastyczny pn.: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„Portret rodziny”.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 pomocą języka sztuki podjęte zostały próby określenia kulturowych korzeni bytomian. 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Prace  (techniki różnorodne, łączone) zgłaszano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 15 listopada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 Dodatkowym elementem projektu są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rozmowy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wybranymi osobami z 770 mieszkańców Bytomia w różnym wieku dotyczące wspomnień związanych z życiem w naszym mieście. –  w tym celu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12 grudnia 2024 odbędzie się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spotkanie w MDK nr 1 –  w Galerii Pod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Sztrychem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nadesłanych prac plastycznych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 końca grudnia powstanie wystawa.</a:t>
            </a:r>
            <a:endParaRPr lang="pl-PL" sz="1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\\max\kultura\ANIA\2024\Prezentacja 770\WYDARZENIA GŁÓWNE\Bytomianie kim jesteśmy\wersja poprawi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3600400" cy="386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251520" y="188640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SZTUKA W BARWACH I DŹWIĘKACH - Bytomski Jubileuszowy Plener Malarski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528" y="1412776"/>
            <a:ext cx="31683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Organizatorem serii plenerów twórczych było stowarzyszenie 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„Piękna Strona Miasta”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Zajęcia przeprowadzone w trzy  wrześniowe weekendy przez Magdalenę Śliwińską, Magdalenę Wesołowską i Michała Rejnera cieszyły się dużym zainteresowaniem. Wzięło w nich udział ok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50 osób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Zwieńczeniem prac był zorganizowany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28 września br.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Wernisaż wystawy  w  bytomskiej „Galerii pod suwnicą” , który uświetnił występ pianisty Łukasza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Szubskiego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601" name="Picture 1" descr="C:\Users\aniklas\Desktop\Prezentacja 770\Sztuka w barwach i dźwiękach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484784"/>
            <a:ext cx="3127325" cy="2084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2" name="Picture 2" descr="C:\Users\aniklas\Desktop\Prezentacja 770\Sztuka w barwach i dźwiękach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645024"/>
            <a:ext cx="2232248" cy="2562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 descr="C:\Users\aniklas\Desktop\Prezentacja 770\Sztuka w barwach i dźwiękach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1500174"/>
            <a:ext cx="2072952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4" name="Picture 4" descr="C:\Users\aniklas\Desktop\Prezentacja 770\Sztuka w barwach i dźwiękach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645024"/>
            <a:ext cx="3201814" cy="2134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IMG_12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524243" y="4548195"/>
            <a:ext cx="2095514" cy="1571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IMG_119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7669634" y="4331894"/>
            <a:ext cx="1508109" cy="1131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467544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PANTEON BYTOMSKI </a:t>
            </a:r>
            <a:r>
              <a:rPr lang="pl-PL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 PLENEROWA WYSTAWA MOBILNA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95536" y="3429000"/>
            <a:ext cx="3600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Organizatorem wystawy jest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Miejska Biblioteka Publiczna im. Władysława Studenckiego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Wystawa cieszyła nie tylko oko przechodniów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ul. Dworcowej czy też odwiedzających Pałac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Miechowicach, ale także gościła w dzielnicy Rozbark podczas Święta Rozbarku. Można ją było również oglądać w Hali na Skarpie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Bytomiu - Szombierkach przy ul. F. Modrzewskiego,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 kolejnym miejscem jej przeznaczenia został taras przed Miejską Biblioteką Publiczną przy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pl. Sobieskiego 3. Mobilna wystawa będzie wędrować po Bytomiu do końca 2024 roku oraz w roku 2025  pojawi się w placówkach oświatowych. 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8" name="Picture 2" descr="C:\Users\aniklas\Desktop\Prezentacja 770\Panteon Bytomski\D4N_3244_k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3"/>
            <a:ext cx="3298474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3635896" y="980728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Przez cały rok bytomianie mają możliwość zapoznania się z mobilną wystawą plenerową przedstawiającą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26 bytomskie postaci historyczne zasłużone dla miasta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przestrzeni dziejów: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książe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Władysław Opolski, jego syn Kazimierz bytomski, Franz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Gramer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Grzegorz Gerwazy Gorczycki, Georg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Brüning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Ewa von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Tiele-Winckler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Adam Didur, Heinrich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Schultz-Beuthen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Thomas Cieplik, Witold Szalonek, Karin Stanek, ks. Norbert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Bończyk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Paul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Jackisch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Karl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Seiffert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Franz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Landsberger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Michał Wolski, Adam Didur, Władysław Studencki, Max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Tau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Ewa Szumska, Piotr Woźniak, </a:t>
            </a:r>
            <a:r>
              <a:rPr lang="de-DE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Johanna </a:t>
            </a:r>
            <a:r>
              <a:rPr lang="de-DE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hrabina</a:t>
            </a:r>
            <a:r>
              <a:rPr lang="de-DE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Schaffgotsch</a:t>
            </a:r>
            <a:r>
              <a:rPr lang="de-DE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von </a:t>
            </a:r>
            <a:r>
              <a:rPr lang="de-DE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Schomberg-Godulla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just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Piotr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Miętkiewicz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Wacław Kuchar, Józef Wiśniewski i Edward Szymkowiak.</a:t>
            </a:r>
          </a:p>
        </p:txBody>
      </p:sp>
      <p:pic>
        <p:nvPicPr>
          <p:cNvPr id="1027" name="Picture 3" descr="K:\ANIA\2024\Prezentacja 770\WYDARZENIA GŁÓWNE\Panteon Bytomski\Plansza_nr_1 k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780928"/>
            <a:ext cx="3609975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467544" y="18864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BYTOM NIEOCZYWISTY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</a:t>
            </a:r>
            <a:r>
              <a:rPr lang="pl-PL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SPACERY i ZWIEDZANIE MIASTA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283968" y="3861048"/>
            <a:ext cx="42484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Nietuzinkowe tematy oraz obiekty, nieprawdopodobne historie, tajemnicze postacie, zwiedzanie miasta nocą ….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 maja do czerwca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Bytomianie mieli okazję  w towarzystwie  przewodników: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Teresy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Ebis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Dariusza Pietruchy, Tomasza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Saneckiego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 Tomasza Śmiałka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odkryć tajemnice Bytomia.</a:t>
            </a:r>
          </a:p>
          <a:p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20. spacerach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zorganizowanych przez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Wydział Komunikacji Medialnej i Promocji oraz Lokalną Organizację Turystyczną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wzięło udział łącznie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530 osób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Każdy miłośnik turystyki mógł w tej różnorodnej ofercie znaleźć coś interesującego dla siebie. Wśród spacerów największą popularnością cieszyły się m.in. </a:t>
            </a:r>
            <a:r>
              <a:rPr lang="pl-PL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Ceramiczny czar Bytomia, Arystokracja Miechowic,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Spacer z dreszczykiem, Śladami bytomskich Piastów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czy też </a:t>
            </a:r>
            <a:r>
              <a:rPr lang="pl-PL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Dusze bytomskich kamienic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pl-PL" sz="12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K:\ANIA\2024\Prezentacja 770\WYDARZENIA GŁÓWNE\Bytom Nieoczywisty\Spacery po Bytomiu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3600400" cy="2705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K:\ANIA\2024\Prezentacja 770\WYDARZENIA GŁÓWNE\Bytom Nieoczywisty\Spacery po Bytomiu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08720"/>
            <a:ext cx="4105275" cy="2695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K:\ANIA\2024\Prezentacja 770\WYDARZENIA GŁÓWNE\Bytom Nieoczywisty\Spacery po Bytomiu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56992"/>
            <a:ext cx="3775844" cy="2517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683568" y="260648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ZMIANA NAZWY PARKU MIEJSKIEGO </a:t>
            </a:r>
            <a:b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IM. FRANCISZKA KACHLA</a:t>
            </a:r>
          </a:p>
          <a:p>
            <a:pPr algn="ctr"/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DODANIE STOPNIA HARCERSKIEGO - HARCMISTRZA</a:t>
            </a:r>
            <a:endParaRPr lang="pl-PL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 descr="K:\ANIA\2024\Prezentacja 770\WYDARZENIA GŁÓWNE\Bytomski parkowy dzień dziecka\09_6019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3456384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K:\ANIA\2024\Prezentacja 770\WYDARZENIA GŁÓWNE\Zmiana nazwy parku Kachla\img-20241021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924944"/>
            <a:ext cx="2448272" cy="3264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5652120" y="1772816"/>
            <a:ext cx="32403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 26 lutego 2024 r.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zgodnie z podjętą przez Radę Miejską uchwałą, Park Miejski im. Franciszka Kachla zmienił w swojej nazwie jedną ważną rzecz – dodano  słowo: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harcmistrz </a:t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 imienia Franciszka Kachla.</a:t>
            </a:r>
          </a:p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Wnioskodawcą zmiany, a dokładnie dopisania stopnia harcmistrza był Komendant Bytomskiego Hufca ZHP . Zmiana pozwoliła na jednoznaczne zidentyfikowanie patrona zabytkowego parku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śródmieściu.</a:t>
            </a:r>
          </a:p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Uroczyste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odsłonięcie tablicy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nastąpiło w trakcie obchodów Parkowego Dnia Dziecka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1. czerwca 2024 r.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uroczystości wzięli udział harcerze Bytomskiego Hufca ZHP oraz mieszkańcy.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Wykład i wycieczka po parku, prowadzona przez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 Waldemara Żyłę z Muzeum Górnośląskiego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uświadomiła obecnym jak interesująca jest jego historia, a zasoby niezwykłe. Uzmysłowiła także ważność w dbałości o szczegóły istotne dla tożsamości miasta i jego historycznego dziedzictwa.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ANIA\2024\Prezentacja 770\WYDARZENIA GŁÓWNE\Park Tiele-Wincklerów\Park_Tiele_-_Winckleró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3857653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az 1" descr="C:\Users\chris\OneDrive\Pulpit\Logo+Herb lewa[9260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10729" y="260648"/>
            <a:ext cx="825918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PARK LUDOWY      PARK </a:t>
            </a:r>
            <a:r>
              <a:rPr lang="pl-PL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TIELE-WINCKLERÓW</a:t>
            </a:r>
            <a:endParaRPr lang="pl-PL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pl-PL" dirty="0"/>
          </a:p>
        </p:txBody>
      </p:sp>
      <p:sp>
        <p:nvSpPr>
          <p:cNvPr id="4" name="Strzałka w prawo 3"/>
          <p:cNvSpPr/>
          <p:nvPr/>
        </p:nvSpPr>
        <p:spPr>
          <a:xfrm flipV="1">
            <a:off x="3347864" y="476672"/>
            <a:ext cx="288032" cy="144015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11560" y="4357694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Uchwałą o zmianie nazwy Parku Ludowego, Radni Rady Miejskiej sfinalizowali inicjatywę upamiętnienia założycieli parku i zmiany nazwy z Parku Ludowego na Park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Tiele-Wincklerów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jaką wyszli sami mieszkańcy Miechowic.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Petycję podpisało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326 osób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a dzięki radnym i  miechowickim instytucjom udało się zaangażować szerokie grono osób popierających inicjatywę. Efektem działań było poparcie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26 lutego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przez bytomskich radnych  projektu zmiany nazwy parku, który upamiętnia rodzinę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Tiele-Wincklerów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Tablice z nową nazwą zamontowano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18 maja 2024 r.</a:t>
            </a:r>
            <a:endParaRPr lang="pl-PL" sz="1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 descr="K:\ANIA\2024\Prezentacja 770\WYDARZENIA GŁÓWNE\Park Tiele-Wincklerów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857232"/>
            <a:ext cx="4061519" cy="2707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K:\ANIA\2024\Prezentacja 770\WYDARZENIA GŁÓWNE\Park Tiele-Wincklerów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786190"/>
            <a:ext cx="3384376" cy="2248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park_T_W_tablic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2357430"/>
            <a:ext cx="2571767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458388" y="116632"/>
            <a:ext cx="61003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MIECHOWICKA NOC MUZEÓW</a:t>
            </a:r>
          </a:p>
          <a:p>
            <a:endParaRPr lang="pl-PL" dirty="0"/>
          </a:p>
        </p:txBody>
      </p:sp>
      <p:pic>
        <p:nvPicPr>
          <p:cNvPr id="5123" name="Picture 3" descr="K:\ANIA\2024\Prezentacja 770\WYDARZENIA GŁÓWNE\Miechowicka noc muzeów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3448051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K:\ANIA\2024\Prezentacja 770\WYDARZENIA GŁÓWNE\Miechowicka noc muzeów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143248"/>
            <a:ext cx="4291943" cy="2861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pole tekstowe 11"/>
          <p:cNvSpPr txBox="1"/>
          <p:nvPr/>
        </p:nvSpPr>
        <p:spPr>
          <a:xfrm>
            <a:off x="4211960" y="134076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Warsztaty dla dzieci, koncert organowy, spacer z biologiem Wojciechem Zarzyckim, wykład dr Arkadiusza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Kuzio-Podruckiego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a także zwiedzanie ciekawych obiektów Miechowic to tylko namiastka wydarzeń, w których wzięło udział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130  uczestników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18 maja do godziny 22:00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mieszkańcy i turyści mogli zwiedzać zakamarki nietuzinkowych miechowickich obiektów oraz odkrywać ich niezwykłą historię.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2400" cy="316835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6000" dirty="0" smtClean="0">
                <a:latin typeface="Calibri" pitchFamily="34" charset="0"/>
                <a:cs typeface="Calibri" pitchFamily="34" charset="0"/>
              </a:rPr>
            </a:br>
            <a:r>
              <a:rPr lang="pl-PL" sz="62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WYDARZENIA GŁÓWNE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pl-PL" sz="3600" b="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ZREALIZOWANE  W RAMACH </a:t>
            </a:r>
            <a:br>
              <a:rPr lang="pl-PL" sz="3600" b="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pl-PL" sz="3600" b="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OBCHODÓW JUBILEUSZOWYCH </a:t>
            </a:r>
            <a:br>
              <a:rPr lang="pl-PL" sz="3600" b="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pl-PL" sz="53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770-lecia MIASTA BYTOMIA </a:t>
            </a:r>
            <a:r>
              <a:rPr lang="pl-PL" sz="3600" b="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3600" b="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styczeń – grudzień 2024</a:t>
            </a:r>
            <a:endParaRPr lang="pl-PL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az 3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2088231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339752" y="332656"/>
            <a:ext cx="4767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WYSTAWA – RYTM MIASTA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1124744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Muzeum Górnośląskie oraz Miasto Bytom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maju 2024 r.  zaprosiło fotografów-amatorów do udziału w konkursie fotograficznym „Rytm miasta” Konkurs zakończył się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21 kwietnia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Zgłosiło się do niego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39 uczestników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którzy nadesłali łącznie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161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prac w pięciu kategoriach: pejzaż, codzienność, dziedzictwo, sytuacja oraz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industriada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prac wyłonionych przez komisję konkursową utworzono wystawę,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 w ręce zwiedzających oddano wyłonienie zwycięzcy.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Głosowanie zakończy się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12 grudnia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a dnia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 grudnia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trzech wyłonionych laureatów otrzyma nagrody ufundowane przez Prezydenta Miasta Bytomia.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5" name="Picture 3" descr="K:\ANIA\2024\Prezentacja 770\WYDARZENIA GŁÓWNE\Bytom-Rytm miasta\1_rytm_miasta_fot_Klara_Puz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071810"/>
            <a:ext cx="3496380" cy="2330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K:\ANIA\2024\Prezentacja 770\WYDARZENIA GŁÓWNE\Bytom-Rytm miasta\5_rytm_miasta_fot_Klara_Puzon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142984"/>
            <a:ext cx="3322790" cy="2214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0" name="Picture 8" descr="K:\ANIA\2024\Prezentacja 770\WYDARZENIA GŁÓWNE\Bytom-Rytm miasta\rytm_miasta_ulotka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286125"/>
            <a:ext cx="3336925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ankieta_ryt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714884"/>
            <a:ext cx="1428742" cy="1904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267744" y="26064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BYTOM TAŃCEM STOI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 descr="K:\ANIA\2024\Prezentacja 770\WYDARZENIA GŁÓWNE\Bytom tańcem stoi\balDSC_6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284985"/>
            <a:ext cx="3672408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107504" y="3212976"/>
            <a:ext cx="5112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Wieczór Choreografów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W czasie wieczoru poświęconego choreografii zaprezentowano układy młodych twórców związanych z Bytomiem –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absolwenci bytomskiej szkoły baletowej Wiktor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Perdek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(Opera Śląska) oraz Bartłomiej Malarz (Opera Wrocławska);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Gala Baletowa z okazji Międzynarodowego Dnia tańca oraz jubileuszu </a:t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770-lecia Miasta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odbyła się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kwietnia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 współpracy z zespołem Cracovia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Danza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zrealizowano zadania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„Bytom Tańczy”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oraz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„Pokaz tańców historycznych i ludowych”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– promocja objęła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szczególności poloneza, który został wpisany na listę dziedzictwa kulturowego UNESCO (2023r.);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-spektakl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Dzieci dzieciom: „Wszechświat w skorupce orzecha”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choreograficznych obrazach Artura Żymełki do muzyki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Targerine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Dream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Alfred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Schnittke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Johann Sebastian Bach, Alessandro Marcello, Art of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Noise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Dead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Can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Dance, Przemysława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Rudzia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- 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21 października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2024.</a:t>
            </a:r>
          </a:p>
        </p:txBody>
      </p:sp>
      <p:pic>
        <p:nvPicPr>
          <p:cNvPr id="1026" name="Picture 2" descr="K:\ANIA\2024\Prezentacja 770\WYDARZENIA GŁÓWNE\Bytom tańcem stoi\Akademia Pana Kleks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3363962" cy="2201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3851920" y="980728"/>
            <a:ext cx="52920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pl-PL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ramach obchodów 770-lecia Ogólnokształcąca Szkoła Baletowa przygotowała: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Dzień otwarty OSB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18 kwietnia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ramach projektu na deskach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BeCeKu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wystawiona została „Baletowa Akademia Pana Kleksa” był to projekt kierowany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 najmłodszych odbiorców. Przygotowany spektakl zawierał 10 interpretacji tanecznych piosenek z filmu Akademia Pana Klaska do wierszy Jana Brzechwy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wykonaniu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uczniów szkoły baletowej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oraz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bytomskich szkół podstawowych.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Miał on na celu integrację bytomskich uczniów podczas wspólnej choreograficznej zabawy;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konferencja „Głos dla tańca”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– odbyła się w dniach 19-20 kwietnia, wzięło w niej udział ok. 300 osób;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763688" y="188640"/>
            <a:ext cx="5138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PIKNIK – POSMAKUJ EUROPY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99592" y="785794"/>
            <a:ext cx="48965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Dnia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28 kwietnia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terenach byłej kopalni „Rozbark” i Klubu Sportowego „Skarpa” – Centrum Sportów Wspinaczkowych i Siłowych przy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ul. Kilara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odbył się piknik zorganizowany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okazji 20. rocznicy przystąpienia Polski </a:t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 Unii Europejskiej.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Był to dzień pełen atrakcji począwszy od gotowania z Kubą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Steuermarkiem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poprzez udział w pokazach artystycznych, wykonanie wspólnego z lokalną społecznością  poloneza i  taniec belgijki.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Ogrom atrakcji, w których mogli  uczestniczyć bytomianie przygotowane zostały przez: Senator RP Halinę Biedę, Operę Śląską, Centrum Sportów Wspinaczkowych Skarpa Bytom, Teatr Rozbark, Miasto Bytom oraz bytomskie szkoły. 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K:\ANIA\2024\Prezentacja 770\WYDARZENIA GŁÓWNE\Piknik- posmakuj europy\zaproszenie-byt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764704"/>
            <a:ext cx="2952750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K:\ANIA\2024\Prezentacja 770\WYDARZENIA GŁÓWNE\Piknik- posmakuj europy\D4N_8537_k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437112"/>
            <a:ext cx="3131915" cy="2084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 descr="K:\ANIA\2024\Prezentacja 770\WYDARZENIA GŁÓWNE\Piknik- posmakuj europy\D4N_8567_kop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000372"/>
            <a:ext cx="4174877" cy="2783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grawer 20 lal w U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5661248"/>
            <a:ext cx="1368152" cy="645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770 graw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6" y="2928934"/>
            <a:ext cx="1010160" cy="1341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Świętowali 20. lat Polski w Unii Europejskiej (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83893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 descr="posmak eur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844824"/>
            <a:ext cx="2746300" cy="2055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polonez posmaku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356992"/>
            <a:ext cx="3082765" cy="2306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piknik posmakuj eur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16632"/>
            <a:ext cx="2409835" cy="1803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C:\Users\chris\OneDrive\Pulpit\Logo+Herb lewa[9260]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posmakuje europy _pikni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3789040"/>
            <a:ext cx="2718877" cy="2034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piknik zap 20 eur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4149080"/>
            <a:ext cx="2843808" cy="1896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FOTO-21-2-scale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48264" y="332656"/>
            <a:ext cx="1943836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323528" y="260648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ŚWIĘTO KONSTYTUCJI 3 MAJA – </a:t>
            </a:r>
            <a:b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RODZINNA MAJÓWKA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427984" y="1268760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Radosne świętowanie 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3-go maja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roku jubileuszowym rozpoczęło się uroczystą mszą św. w intencji ojczyzny i ziemi śląskiej, po której  zostały złożone kwiaty pod Pomnikiem Wolności przez  władze miasta,  służby mundurowe, poczty sztandarowe, organizacje pozarządowe, przedstawicieli instytucji i firm, gości i  mieszkańców Bytomia .</a:t>
            </a:r>
          </a:p>
        </p:txBody>
      </p:sp>
      <p:pic>
        <p:nvPicPr>
          <p:cNvPr id="6148" name="Picture 4" descr="K:\ANIA\2024\Prezentacja 770\WYDARZENIA GŁÓWNE\Rodzinna Majówka\D4N_8985_k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851250" cy="2516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9" name="Picture 5" descr="K:\ANIA\2024\Prezentacja 770\WYDARZENIA GŁÓWNE\Rodzinna Majówka\D4N_9046_k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492896"/>
            <a:ext cx="3979564" cy="2648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K:\ANIA\2024\Prezentacja 770\WYDARZENIA GŁÓWNE\Rodzinna Majówka\D4N_8954_kop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786190"/>
            <a:ext cx="3341565" cy="2119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Majów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3929066"/>
            <a:ext cx="1944216" cy="2784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770flag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57950" y="5357826"/>
            <a:ext cx="1506611" cy="1130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ANIA\2024\Prezentacja 770\WYDARZENIA GŁÓWNE\Rodzinna Majówka\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032448" cy="2756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az 1" descr="C:\Users\chris\OneDrive\Pulpit\Logo+Herb lewa[9260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716016" y="260649"/>
            <a:ext cx="41764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16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RODZINNY BIEG KONSTYTUCJI 3 MAJA </a:t>
            </a:r>
          </a:p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uroczystość wyjątkowej  Majówki wpisał się piknik w Parku im. hm. F. Kachla, który rozpoczął się zorganizowanym przez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OSiR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biegiem. Biegacze mieli do pokonania dystans ok. 2,5 km,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 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bieg został podzielony na dwa etapy : rekreacyjny - ok. 1,7 km oraz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 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770 metrów (przed metą rozpoczął się pomiar czasu).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starcie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pojawiło się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230 uczestników.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Każdy otrzymał specjalny pamiątkowy medal zaprojektowany na okoliczność Jubileuszu 770-lecia miasta.</a:t>
            </a:r>
          </a:p>
          <a:p>
            <a:endParaRPr lang="pl-PL" sz="1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1" name="Picture 3" descr="K:\ANIA\2024\Prezentacja 770\WYDARZENIA GŁÓWNE\Rodzinna Majówka\D4N_9108_k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643182"/>
            <a:ext cx="4112277" cy="2629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K:\ANIA\2024\Prezentacja 770\WYDARZENIA GŁÓWNE\Rodzinna Majówka\D4N_9141_kop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429000"/>
            <a:ext cx="4032448" cy="2606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Medal 770_Osi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56" y="5143512"/>
            <a:ext cx="1780956" cy="1321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7544" y="404665"/>
            <a:ext cx="352839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MAJÓWKA – RODZINNE ŚIĘTOWANIE</a:t>
            </a:r>
            <a:r>
              <a:rPr lang="pl-PL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endParaRPr lang="pl-PL" sz="12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Mieszkańcy 3 Maja w Parku Miejskim brali udział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różnorodnych zajęciach, warsztatach oraz występach artystycznych przygotowanych w barwach biało-czerwonej specjalnie na czas majówkowego pikniku.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Każdy mógł znaleźć coś dla siebie – aby w radosnym, patriotycznym świętowaniu, podkreślającym także jubileusz 770-lecia Bytomia  dobrze i rodzinnie spędzić czas. Najmłodsi mogli się dowiedzieć 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rozmowie z Prezydentem Miasta , że patriotyzm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nie tylko miłość do kraju, ale również do naszej małej ojczyzny jaką jest miasto i  jego mieszkańcy.</a:t>
            </a:r>
          </a:p>
          <a:p>
            <a:endParaRPr lang="pl-PL" sz="1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5" name="Picture 3" descr="K:\ANIA\2024\Prezentacja 770\WYDARZENIA GŁÓWNE\Rodzinna Majówka\D4N_9225-_k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289" y="3312168"/>
            <a:ext cx="3744416" cy="256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K:\ANIA\2024\Prezentacja 770\WYDARZENIA GŁÓWNE\Rodzinna Majówka\D4N_9179-_k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4060980" cy="2712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K:\ANIA\2024\Prezentacja 770\WYDARZENIA GŁÓWNE\Rodzinna Majówka\D4N_9275-_kop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501008"/>
            <a:ext cx="3838650" cy="2526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K:\ANIA\2024\Prezentacja 770\WYDARZENIA GŁÓWNE\Rodzinna Majówka\D4N_9163-_kop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420888"/>
            <a:ext cx="3047826" cy="2016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oko bytom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9058" y="4643446"/>
            <a:ext cx="1285884" cy="171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51520" y="188640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AGLO FESTIWAL. Bytom 770 - 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pod patronatem pisarza, reportażysty Zbigniewa Rokity</a:t>
            </a:r>
            <a:endParaRPr lang="pl-PL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9" name="Picture 3" descr="K:\ANIA\2024\Prezentacja 770\WYDARZENIA GŁÓWNE\Aglo festiwal\AgloD2DSC_2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000504"/>
            <a:ext cx="3687167" cy="2458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K:\ANIA\2024\Prezentacja 770\WYDARZENIA GŁÓWNE\Aglo festiwal\AgloD2_DSC_2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40768"/>
            <a:ext cx="3602186" cy="2401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79512" y="1268760"/>
            <a:ext cx="453650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Podczas trzech dni Festiwalu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10-12 maja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odbyło się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15 wydarzeń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tym spotkania, dyskusje, miejskie spacery, spektakle, koncerty. Wzięło w nich udział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1 189 uczestników.</a:t>
            </a:r>
            <a:endParaRPr lang="pl-PL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Dyrektorem programowym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Aglo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Festiwalu był pisarz i reportażysta 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Zbigniew Rokita .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Rozmowy  festiwalowe dotykały spraw Śląska,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tym Bytomia. Tematy dotyczyły zjawisk związanych z: transformacją, dbaniem o historię i dziedzictwo, otoczeniem, ekologią, sportem, sztuką oraz tożsamością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Gośćmi wydarzenia byli 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prof. Ryszard Koziołek, dr Sebastian Rosenbaum, Sonia Wilk, Anna Dudzińska, Grzegorz Piątek, Olga 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Drenda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Paweł Sołtys , dr Arkadiusz Gola, Dariusz Zalega, Zbigniew Rokita, Antoni 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Piechniczek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Zbigniew Kadłubek, Ewelina 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Mokrzecka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Artur Jabłoński, Marcin Musiał, Robert Talarczyk, Tomasz 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Sanecki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Ziemowit 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Szczerek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W programie 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Aglo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znalazły się</a:t>
            </a:r>
            <a:r>
              <a:rPr kumimoji="0" lang="pl-PL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też:</a:t>
            </a:r>
            <a:r>
              <a:rPr kumimoji="0" lang="pl-PL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spektakl Teatru 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Korez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„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Weltmajstry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”,</a:t>
            </a:r>
          </a:p>
          <a:p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występ teatru improwizowanego </a:t>
            </a:r>
            <a:b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Klancyk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8" name="Picture 2" descr="K:\ANIA\2024\Prezentacja 770\WYDARZENIA GŁÓWNE\Aglo festiwal\AgloD2_DSC_25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6271" y="2857496"/>
            <a:ext cx="3207729" cy="2138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Aglo ekip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357694"/>
            <a:ext cx="2171370" cy="1425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3059832" y="260648"/>
            <a:ext cx="2273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ŚLĄSKI PLAC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 descr="K:\ANIA\2024\Prezentacja 770\WYDARZENIA GŁÓWNE\Śląski plac\Śląski plac k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428604"/>
            <a:ext cx="1441332" cy="2019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251520" y="1124744"/>
            <a:ext cx="4896544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Cykl comiesięcznych od maja do października  2024  r.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spotkań i wydarzeń poświęconych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szeroko ujętej kultury śląskiej, w kontekście Bytomia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– realizowany w Pałacu w Miechowicach.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endParaRPr lang="pl-PL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9 dni spotkań  stało się okazją powrotu do górniczych tradycji Bytomia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 Miechowic, a także związanej z nią kultury. Stworzono przestrzeń dla mieszkańców Bytomia do wymiany zdań, opinii, dzielenia się wspomnieniami doświadczeniami. </a:t>
            </a:r>
          </a:p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wydarzeniach udział wzięło 1332 odbiorców.</a:t>
            </a:r>
          </a:p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Projekt zrealizowano we współpracy z Bytomskim Klubem Samorządowym. Wydarzenia i aktywności: spacer do Domku Matki Ewy zakończony spotkaniem </a:t>
            </a:r>
            <a:b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Anną </a:t>
            </a:r>
            <a:r>
              <a:rPr lang="pl-PL" sz="11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Seeman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– Majorek, 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Spektakl „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Mianujom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mnie Hanka” Teatru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Korez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spotkanie w temacie: „Patriarchat czy matriarchat? </a:t>
            </a:r>
            <a:b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Rola kobiety w śląskiej rodzinie”, Rozmowy z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Izoldą </a:t>
            </a:r>
            <a:r>
              <a:rPr lang="pl-PL" sz="11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Czmok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Nowak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Grażyną Bułką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 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Katarzyną Michalską 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zabawy plenerowe dla dzieci poprowadzone przez tancerzy zespołu MAŁY ŚLĄSK., debata „Wokół tragedii Górnośląskiej” - spotkanie </a:t>
            </a:r>
            <a:b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dr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Sebastianem Rosenbaumem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 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Dariuszem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Węgrzynem, 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pokaz mody śląskiej prowadzony przez 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A. Grabińską – Szcześniak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(Muzeum Górnośląskie) oraz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potańcówkaz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kapelą DEJCIE POZÓR , z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abawa plenerowa dla dzieci z aktorami Teatru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Trip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-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Heksą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Bebokiem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., warsztat szycia maskotek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beboków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dla dzieci, oraz rozmowa o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straszkach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śląskich Izoldy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Czmok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 Sonią Pryszcz –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Botori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Ireneuszem Botorem, spotkanie z 32-potomkami rodu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Tiele-Wincklerów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 dr Arkadiuszem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Kuzio-Podruckim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projekcja filmów tryptyku 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Kazimierza Kutza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„Sól ziemi czarnej”, „Perła w koronie”, „Paciorki jednego różańca”, podsumowaną spotkaniem z 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Agatą </a:t>
            </a:r>
            <a:r>
              <a:rPr lang="pl-PL" sz="11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Tecl</a:t>
            </a:r>
            <a:r>
              <a:rPr lang="pl-PL" sz="11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- Szubert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oraz „Warsztatami zaprawiania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krauzów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”, z gospodyniami ze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Stolarzowic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koncerty: Małego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Ślaska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oraz koncert organowy w Parafii Ewangelicko-Augsburskiej. </a:t>
            </a:r>
            <a:endParaRPr lang="pl-PL" sz="11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pl-PL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pl-PL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pl-PL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" descr="K:\ANIA\2024\Prezentacja 770\WYDARZENIA GŁÓWNE\Śląski plac\TIele-Wincklerowie_-_plaka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357694"/>
            <a:ext cx="2834078" cy="1604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K:\ANIA\2024\Prezentacja 770\WYDARZENIA GŁÓWNE\Śląski plac\debata górnośląsk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000108"/>
            <a:ext cx="1930308" cy="1273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K:\ANIA\2024\Prezentacja 770\WYDARZENIA GŁÓWNE\Śląski plac\pokaz strojów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2643182"/>
            <a:ext cx="2198460" cy="1457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Park Tiele_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43834" y="2786058"/>
            <a:ext cx="928694" cy="1178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137920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445032" y="188640"/>
            <a:ext cx="65480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BYTOMSKI PARKOWY DZIEŃ DZIECKA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LUBIĘ MOJE MIASTO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987824" y="1268760"/>
            <a:ext cx="28083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Wydarzenie , którego organizatorem było Miasto Bytom, Bytomskie Centrum Kultury przy współpracy z instytucjami zrzeszonymi w 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madeinbytom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oraz wieloma innymi podmiotami w mieście odbyło się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 czerwca 2024 r. w Parku Miejskim im. hm. Franciszka Kachla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Były warsztaty taneczne, konkurencje sportowe malowanie buziek, dmuchane zamki i kilogramy cukrowej waty.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gości czekała prehistoryczna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fotobudka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a dla miłośników jednośladów rowerowy tor przeszkód. Podczas imprezy uczestnicy fotografowali się z bytomskimi maskotkami: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Olimpiokiem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Sznupkiem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Odbyły się również pokazy sprzętu jednostki policji, strażaków oraz Wodnego Ochotniczego Pogotowia Ratunkowego. Na scenie Amfiteatru wystąpiły zespoły  przedszkolne, wczesnoszkolne i wychowankowie bytomskich młodzieżowych domów kultury. UKS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Charms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zaprezentował pokaz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mażoretek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a Kijowski Uniwersytet Medyczny przedstawił - pokazując różnorodność mieszkańców miasta -  tańce hinduskie oraz piosenki muzyki filmowej.</a:t>
            </a:r>
            <a:r>
              <a:rPr lang="pl-PL" sz="1200" dirty="0" smtClean="0"/>
              <a:t> 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wydarzeniu wzięło udział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ponad 500 mieszkańców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10244" name="Picture 4" descr="K:\ANIA\2024\Prezentacja 770\WYDARZENIA GŁÓWNE\Bytomski parkowy dzień dziecka\12_6019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340768"/>
            <a:ext cx="3199473" cy="2399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5" name="Picture 5" descr="K:\ANIA\2024\Prezentacja 770\WYDARZENIA GŁÓWNE\Bytomski parkowy dzień dziecka\23_6010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861048"/>
            <a:ext cx="3240360" cy="2430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7" name="Picture 7" descr="K:\ANIA\2024\Prezentacja 770\WYDARZENIA GŁÓWNE\Bytomski parkowy dzień dziecka\24-06-dzien-dziecka-plakat-680x980-popr-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412776"/>
            <a:ext cx="28575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POMYSŁY / PRZYGOTOWANIA / CZAS WYZWAŃ</a:t>
            </a:r>
            <a:endParaRPr lang="pl-PL" sz="32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Symbol zastępczy zawartości 3" descr="C:\Users\chris\OneDrive\Pulpit\Logo+Herb lewa[9260]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5786454"/>
            <a:ext cx="1143008" cy="87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785786" y="1196752"/>
            <a:ext cx="792961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Rok 2024 w związku z obchodami 770-lecia Bytomia był czasem wielu wyzwań.  </a:t>
            </a:r>
          </a:p>
          <a:p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Przygotowania rozpoczęły się w roku 2023.</a:t>
            </a:r>
            <a:endParaRPr lang="pl-PL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pierwsze maile  dot. ww. tematu rozesłano  30 lipca 2023 r. </a:t>
            </a:r>
            <a:b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pierwsze  spotkanie miało miejsce we wrześniu  2023 r.  - było to spotkanie wydziału kultury </a:t>
            </a:r>
            <a:b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 sportu z dyrektorami instytucji kultury i rekreacji.  Kolejne spotkanie z udziałem Prezydenta Miasta </a:t>
            </a:r>
            <a:b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 Prezydenta ds. kultury odbyło się również we wrześniu. Tak zaczęły powstawać pierwsze pomysły .</a:t>
            </a:r>
          </a:p>
          <a:p>
            <a:endParaRPr lang="pl-PL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Aby godnie świętować nadanie praw miejskich z mieszkańcami, potrzebne było zaangażowanie wielu osób oraz instytucji. Dołączyła edukacja i inne wydziały , bytomskie przedszkola, szkoły, środowisko organizacji pozarządowych, polityki społecznej, włączyły się bytomskie służby mundurowe,  jednostki i firmy.</a:t>
            </a:r>
          </a:p>
          <a:p>
            <a:endParaRPr lang="pl-PL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temacie omawiania pomysłów i organizacji wydarzeń odbyło się do stycznia 2024 r.  </a:t>
            </a:r>
            <a:r>
              <a:rPr lang="pl-PL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26 spotkań.</a:t>
            </a:r>
            <a:endParaRPr lang="pl-PL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pl-PL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Powstały i weszły w życie: </a:t>
            </a:r>
          </a:p>
          <a:p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-zarządzenie w sprawie powołania zespołu ds. opracowania programu obchodów 770-lecia lokacji Bytomia; (Zarządzenie Prezydenta Bytomia nr 479  z dn. 22.11.2023),</a:t>
            </a:r>
          </a:p>
          <a:p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uchwała LXXXVII/1107/23 Rady Miejskiej w Bytomiu z dnia 18 grudnia 2023 r. w sprawie ogłoszenia roku 2024 "Rokiem obchodów jubileuszu 770-lecia nadania praw miejskich Bytomiowi”,</a:t>
            </a:r>
          </a:p>
          <a:p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-zarządzenie w sprawie powołania zespołu do spraw organizacji plenerowej imprezy masowej artystyczno-rozrywkowej „Dni Bytomia 2024” oraz wydarzeń w ramach Roku obchodów jubileuszu 770-lecia nadania praw miejskich Bytomiowi (Zarządzenie Prezydenta Bytomia nr 6 z dn. 10.01.2024r.),</a:t>
            </a:r>
          </a:p>
          <a:p>
            <a:endParaRPr lang="pl-PL" sz="1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187624" y="1"/>
            <a:ext cx="639317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DON GIOVANNI – PREMIERA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OPERZE  ŚLĄSKIEJ </a:t>
            </a:r>
            <a:endParaRPr lang="pl-PL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3568" y="3789040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Interesującym wydarzeniem zorganizowanym 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8,9 i 16 czerwca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przez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Operę Śląską oraz Miasto Bytom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była możliwość wzięcia udziału w uroczystych spektaklach najnowszej premiery  opery W. A. Mozarta „ Don Giovanni”.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 okazji  770-lecia Bytomia rozdano mieszkańcom ponad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300 bezpłatnych miejsc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Duża ilość zainteresowanych osób,  od rana oczekiwała na możliwość odbioru gratisowego biletu.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Była to artystyczna uczta nie tylko dla miłośników opery ale i nowych widzów.</a:t>
            </a:r>
          </a:p>
          <a:p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8" name="Picture 4" descr="K:\ANIA\2024\Prezentacja 770\WYDARZENIA GŁÓWNE\don Giovani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4176464" cy="2728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9" name="Picture 5" descr="K:\ANIA\2024\Prezentacja 770\WYDARZENIA GŁÓWNE\don Giovani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268760"/>
            <a:ext cx="3830117" cy="2471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K:\ANIA\2024\Prezentacja 770\WYDARZENIA GŁÓWNE\don Giovani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996952"/>
            <a:ext cx="2520280" cy="3584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6732240" y="3717032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Wśród gości na widowni Opery  16 czerwca znajdowali się także potomkowie rodzin Georga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</a:t>
            </a:r>
            <a:r>
              <a:rPr lang="hu-HU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ű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ninga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oraz Franza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Landsbergera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postaci wielce zasłużonych dla Bytomia –przełomu XIX i XX wieku,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 także przedstawiciele miast partnerskich Bytomia: niemieckiego Recklinghausen, ukraińskich Drohobycza oraz Żytomierza.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251520" y="33265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Zmiana daty na płycie nagrobnej upamiętniającej postać nadburmistrza Georga </a:t>
            </a:r>
            <a:r>
              <a:rPr lang="pl-PL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Brüninga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292" name="Picture 4" descr="K:\ANIA\2024\Prezentacja 770\WYDARZENIA GŁÓWNE\nagrobek tablica Bruning\img-20241015-wa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3672408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55576" y="1772816"/>
            <a:ext cx="38164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roku jubileuszowym udało się doprowadzić do zmiany płyty nagrobnej - poprawienia daty na tablicy upamiętniającej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nadbmurmistrza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Georga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Bruninga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pl-PL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Przez lata błędnie podawano datę śmierci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Bruninga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17 grudnia 1932 r.)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 na co uwagę przy okazji swojej pierwszej wizyty w Bytomiu w 2017 r. zwrócili potomkowie rodziny Georga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Brüninga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oraz  o co zabiegał także prof.. Piotr Obrączka – Honorowy Obywatel Miasta , znawca życiorysu nadburmistrza.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 weryfikacji dokumentacji – napisy na tablicy  poprawiono na właściwe: data śmierci: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17 września 1932 r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Przy okazji  również zwrócono uwagę na błąd w dacie zarządzania miastem i także skorygowano – rządy nadburmistrza obejmowały 3 ówczesne kadencje rady miejskiej tj. 12 lat każda, czyli były to lata:  1887-1919.  Przy okazji również oczyszczono pomnik i  wykonano prace odnawiające miejsce pamięci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Dorothei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 Georga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Bruningów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79512" y="116632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WIZYTA POTOMKÓW RODZIN GEORGA </a:t>
            </a:r>
            <a:r>
              <a:rPr lang="pl-PL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BRÜNINGA</a:t>
            </a: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I FRANZA LANDSBERGERA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01" name="Picture 5" descr="K:\ANIA\2024\Prezentacja 770\WYDARZENIA GŁÓWNE\wizyta bruningów i landsbergerów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221088"/>
            <a:ext cx="3511550" cy="2322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51520" y="1052737"/>
            <a:ext cx="26642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Był to intensywny czas, pełen radości 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 wzruszeń…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dniach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14-17 czerwca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mieliśmy przyjemność gościć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potomków tych niezwykłych dla Bytomia postaci.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Odbyły się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m.in. spacery, spotkania </a:t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prof. Piotrem Obrączką oraz Izabelą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Kühnel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konferencja prasowa, gra terenowa „Śladami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Bruninga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”,  spotkanie promujące książkę </a:t>
            </a:r>
          </a:p>
          <a:p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„Od Teatru Miejskiego i Domu Koncertowego do Opery śląskiej. Życie dla sztuki Franza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Landsbergera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”.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Jednym z wzniosłych momentów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było przekazanie na ręce prezydenta części partytury Franza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Landsbergera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, a także dokumentów – wspomnień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Dorothei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Bruning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fotografii Georga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Brüninga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Powrót do przeszłości przypomniał jak ważna jest pielęgnacja i dbałość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 historie, nie tylko rodzinne, ale również swojego miasta.</a:t>
            </a:r>
          </a:p>
          <a:p>
            <a:endParaRPr lang="pl-PL" sz="1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roku jubileuszowym spotkanie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było jednym z najważniejszych wydarzeń, które pozostanie w  pamięci bytomian i władz miasta.</a:t>
            </a:r>
          </a:p>
          <a:p>
            <a:endParaRPr lang="pl-PL" sz="1200" dirty="0" smtClean="0">
              <a:latin typeface="Calibri" pitchFamily="34" charset="0"/>
              <a:cs typeface="Calibri" pitchFamily="34" charset="0"/>
            </a:endParaRPr>
          </a:p>
          <a:p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K:\ANIA\2024\Prezentacja 770\WYDARZENIA GŁÓWNE\wizyta bruningów i landsbergerów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96752"/>
            <a:ext cx="3907597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K:\ANIA\2024\Prezentacja 770\WYDARZENIA GŁÓWNE\wizyta bruningów i landsbergerów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132856"/>
            <a:ext cx="3306465" cy="2204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79513" y="116632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TABLICA UPAMIĘTNIAJĄCA POSTAĆ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FRANZA LANDSBERGERA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1" name="Picture 3" descr="K:\ANIA\2024\Prezentacja 770\WYDARZENIA GŁÓWNE\tablica landsberger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3744416" cy="2562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K:\ANIA\2024\Prezentacja 770\WYDARZENIA GŁÓWNE\tablica landsberger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861048"/>
            <a:ext cx="3823625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5004048" y="1412776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 czerwca w foyer Opery Śląskiej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nastąpiło uroczyste odsłonięcie tablicy zasłużonego dla miasta, radnego miejskiego, przedsiębiorcy, pomysłodawcy i współtwórcy powstania Teatru Miejskiego i Domu Koncertowego. (dzisiejszego gmachu Opery Śląskiej) Tablica upamiętniająca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Franza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Landsbergera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została usunięta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latach 30. XX wieku ze ściany teatru , ze względu na żydowskie pochodzenie pomysłodawcy i twórcy budowy gmachu,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wróciła na swoje miejsce po niemal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stu latach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Był to wzruszający moment nie tylko dla mieszkańców ale również obecnych w tym czasie i uczestniczących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wydarzeniu  potomków rodziny Franza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Landsbergera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5122" name="Picture 2" descr="K:\ANIA\2024\Prezentacja 770\WYDARZENIA GŁÓWNE\tablica Landsberger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124744"/>
            <a:ext cx="3096344" cy="2089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79513" y="116632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TABLICA UPAMIĘTNIAJĄCA POSTAĆ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GEORGA </a:t>
            </a:r>
            <a:r>
              <a:rPr lang="pl-PL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BRÜNINGA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4" name="Picture 2" descr="K:\ANIA\2024\Prezentacja 770\WYDARZENIA GŁÓWNE\tablica Bruning\6670391f6141a_o_x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878145" cy="2545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K:\ANIA\2024\Prezentacja 770\WYDARZENIA GŁÓWNE\tablica Bruning\6670391b3d46f_o_x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12776"/>
            <a:ext cx="3816424" cy="2541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1403648" y="4149080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 czerwca przy Alei Legionów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nieopodal Willi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Brüninga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uroczyście odsłonięto tablicę upamiętniającą zasłużonego dla miasta i jego rozwoju, najdłużej urzędującego burmistrza Bytomia.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Można na niej zobaczyć wizerunek Georga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Brüninga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wraz z jego żoną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Dorotheą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 Na odwrocie tablicy zamieszczono wizerunek i informację na temat  Wilii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Bruninga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podarowanej, w dowód wdzięczności, nadburmistrzowi przez mieszkańców Bytomia.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Dzień ten zapewne na długo pozostał w pamięci gości, obecnych podczas wydarzenia potomków rodziny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Brüninga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Goście odwiedzili także obecnego właściciela zabytkowej Wilii, zwiedzili budynek, a także wzięli udział w prelekcji na temat postaci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</a:t>
            </a:r>
            <a:r>
              <a:rPr lang="hu-HU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űninga jaka miała miejsce w Szkole Podstawiej nr 5.</a:t>
            </a:r>
            <a:endParaRPr lang="pl-PL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Jest to kolejny etap zapisany na kartach rodzinnej historii, który będzie pielęgnowany  przez następne pokolenia.</a:t>
            </a:r>
          </a:p>
          <a:p>
            <a:endParaRPr lang="pl-PL" sz="1200" dirty="0" smtClean="0">
              <a:latin typeface="Calibri" pitchFamily="34" charset="0"/>
              <a:cs typeface="Calibri" pitchFamily="34" charset="0"/>
            </a:endParaRPr>
          </a:p>
          <a:p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ablic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789040"/>
            <a:ext cx="3467491" cy="27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C:\Users\chris\OneDrive\Pulpit\Logo+Herb lewa[9260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tablica1_Brunningow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88640"/>
            <a:ext cx="4347569" cy="3486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tablica Landsberg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548680"/>
            <a:ext cx="3374928" cy="5301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683569" y="260648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ŁAWECZKI - RZEŹBY PLENEROWE 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8" name="Picture 2" descr="K:\ANIA\2024\Prezentacja 770\WYDARZENIA GŁÓWNE\rzeźba plenerowa- ławeczka Bruning Landsberger\aDSC_8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286124"/>
            <a:ext cx="4120778" cy="2747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K:\ANIA\2024\Prezentacja 770\WYDARZENIA GŁÓWNE\rzeźba plenerowa- ławeczka Bruning Landsberger\aDSC_8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052736"/>
            <a:ext cx="4104456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K:\ANIA\2024\Prezentacja 770\WYDARZENIA GŁÓWNE\tablica Bruning\aDSC_85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077072"/>
            <a:ext cx="3744416" cy="2496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323528" y="1052736"/>
            <a:ext cx="41044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Podczas konferencji prasowej, dnia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17 czerwca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przedstawiciele rodzin potomków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Brüninga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Landsbergera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podzielili się wrażeniami z podróży do korzeni.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Przybliżono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postacie zasłużonych dla miasta obywateli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oraz przedstawiono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projekty ławeczek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które  w roku 2025 pojawią się w przestrzeni miasta. Pierwsza powstanie  ławeczka p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rzy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Alei Legionów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okolicy willi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Brüninga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poświecona postaci nadburmistrza. A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sąsiedztwie Opery Śląskiej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pojawi się ławeczka na cześć Franza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Landsbergera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Projekty ławeczek na potrzeby pierwszych prac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zwizualizował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Jacek Wichrowski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Galerii Stalowe Anioły.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0648"/>
            <a:ext cx="3528392" cy="6406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3131840" y="6021288"/>
            <a:ext cx="1728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>
                <a:solidFill>
                  <a:srgbClr val="000000"/>
                </a:solidFill>
              </a:rPr>
              <a:t>DZIENNIK ZACHODNI, 18.06.2024,</a:t>
            </a:r>
            <a:endParaRPr lang="pl-PL" sz="1100" dirty="0">
              <a:solidFill>
                <a:srgbClr val="000000"/>
              </a:solidFill>
            </a:endParaRPr>
          </a:p>
        </p:txBody>
      </p:sp>
      <p:pic>
        <p:nvPicPr>
          <p:cNvPr id="4" name="Obraz 3" descr="Życie Bytomskie 24_06_2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32656"/>
            <a:ext cx="3672408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1331639" y="5733256"/>
            <a:ext cx="180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rgbClr val="000000"/>
                </a:solidFill>
              </a:rPr>
              <a:t>ŻYCIE BYTOMSKIE</a:t>
            </a:r>
          </a:p>
          <a:p>
            <a:r>
              <a:rPr lang="pl-PL" sz="1100" dirty="0" smtClean="0">
                <a:solidFill>
                  <a:srgbClr val="000000"/>
                </a:solidFill>
              </a:rPr>
              <a:t>24.06.2024.</a:t>
            </a:r>
            <a:endParaRPr lang="pl-PL" sz="1100" dirty="0">
              <a:solidFill>
                <a:srgbClr val="000000"/>
              </a:solidFill>
            </a:endParaRPr>
          </a:p>
        </p:txBody>
      </p:sp>
      <p:pic>
        <p:nvPicPr>
          <p:cNvPr id="6" name="Obraz 5" descr="C:\Users\chris\OneDrive\Pulpit\Logo+Herb lewa[9260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380625" y="188640"/>
            <a:ext cx="424462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ŚWIĘTO BYTOMIA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770. URODZINY MIASTA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 descr="K:\ANIA\2024\Prezentacja 770\WYDARZENIA GŁÓWNE\Święto Bytomia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3528392" cy="2352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K:\ANIA\2024\Prezentacja 770\WYDARZENIA GŁÓWNE\Święto Bytomia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068960"/>
            <a:ext cx="3528392" cy="2352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107504" y="1214422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Trzy dni jubileuszowego świętowania w specjalnej oprawie  na placu Sobieskiego.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21 do 23 czerwca 2024 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mieszkańcy brali udział w atrakcjach przygotowanych przez Bytomskie Centrum Kultury i  miasto Bytom.</a:t>
            </a:r>
          </a:p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efektownej i bogatej w multimedia scenie plenerowej wystąpili: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Grzegorz Poloczek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Paweł Golecki, Milla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Kult,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Smolasty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Nocny Kochanek, Julia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Żugaj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Dym KNF,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Bajm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C-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Bool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Pan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Savyan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a dla najmłodszych zespół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Siostry Wajs &amp; Stonoga.</a:t>
            </a:r>
          </a:p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scenie nie zabrakło lokalnych artystów w tym roku byli to: 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Tukej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laureat Przeglądu Zespołów Muzycznych „Bytom Live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Music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”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oraz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Krzysztof Drabik –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pokazem barmańskim.</a:t>
            </a:r>
          </a:p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Urodzinowym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tortem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pokrojonym przez  Prezydenta Miasta częstowano zebranych mieszkańców.</a:t>
            </a:r>
          </a:p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Wysoka , po raz kolejny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frekwencja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(34 tys. odbiorców) była dowodem na to, że każdego roku jest to jedna z najbardziej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wyczekiwanych imprez w mieście. </a:t>
            </a:r>
          </a:p>
          <a:p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 descr="K:\ANIA\2024\Prezentacja 770\WYDARZENIA GŁÓWNE\Święto Bytomia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572008"/>
            <a:ext cx="2966008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Święto Bytomia 2024. Dziś rusza trzydniowa impreza. Gwiazdy na scenie w  centrum miasta. Mamy plan koncertów | Dziennik Zachodn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3357562"/>
            <a:ext cx="1285884" cy="859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wieto-Bytomia-2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1428736"/>
            <a:ext cx="3486174" cy="4357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 descr="głosowanie publicz_Święto mias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928670"/>
            <a:ext cx="4572032" cy="4572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8" name="AutoShape 4" descr="Dni Bytomia 2024 za nami! Na scenie pojawili się m.in. Julia Żugaj, Bajm i  KULT [ZDJĘCIA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6630" name="AutoShape 6" descr="Dni Bytomia 2024 za nami! Na scenie pojawili się m.in. Julia Żugaj, Bajm i  KULT [ZDJĘCIA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6632" name="AutoShape 8" descr="https://mojbytom.pl/thumb/dni-bytomia-2024-za-nami-na-scenie-pojawili-sie-min-julia-zugaj-bajm-i-kult-zdjecia/838250/4800/1200/occ/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-928718"/>
            <a:ext cx="770485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pl-PL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pl-PL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pl-PL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zespoły odbyły w </a:t>
            </a:r>
            <a:r>
              <a:rPr lang="pl-PL" sz="16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sumie </a:t>
            </a:r>
            <a:r>
              <a:rPr lang="pl-PL" sz="16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 </a:t>
            </a:r>
            <a:r>
              <a:rPr lang="pl-PL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koordynujących spotkań </a:t>
            </a:r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 ostatnie 13 listopada 2024 r. </a:t>
            </a:r>
            <a:r>
              <a:rPr lang="pl-PL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zarządzenie w sprawie zasad korzystania ze znaku „770 lat miasta Bytom” oraz herbu i flagi Bytomia ( Zarządzenie Prezydenta  Bytomia nr 97 z dn. 28.02.2024r. )</a:t>
            </a:r>
            <a:r>
              <a:rPr lang="pl-PL" sz="1600" b="1" dirty="0" smtClean="0"/>
              <a:t> </a:t>
            </a:r>
          </a:p>
          <a:p>
            <a:pPr algn="ctr"/>
            <a:endParaRPr lang="pl-PL" sz="1400" b="1" dirty="0" smtClean="0">
              <a:solidFill>
                <a:srgbClr val="000000"/>
              </a:solidFill>
            </a:endParaRPr>
          </a:p>
          <a:p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Logotypem autorstwa bytomianina Marcina Musialika  identyfikowanych zostało wiele wydarzeń, aktywności i publikacji realizowanych w ramach rocznicowych obchodów.  </a:t>
            </a:r>
          </a:p>
          <a:p>
            <a:endParaRPr lang="pl-PL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971600" y="514351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 inne  zarządzenia określające zmiany w budżecie  w celu realizacji zaplanowanych wydarzeń.  </a:t>
            </a:r>
          </a:p>
        </p:txBody>
      </p:sp>
      <p:pic>
        <p:nvPicPr>
          <p:cNvPr id="4" name="Symbol zastępczy zawartości 3" descr="C:\Users\chris\OneDrive\Pulpit\Logo+Herb lewa[9260]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3116"/>
            <a:ext cx="464347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chris\OneDrive\Pulpit\Logo+Herb lewa[9260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1142984"/>
            <a:ext cx="32403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4200 głosów otrzymała praca zielonogórskiego artysty 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graficiarza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 Łukasza Chwałka, który stworzył portret Rozbarczanki</a:t>
            </a:r>
            <a:r>
              <a:rPr kumimoji="0" lang="pl-PL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. Na ok. 14</a:t>
            </a:r>
            <a:r>
              <a:rPr kumimoji="0" lang="pl-PL" sz="1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kumimoji="0" lang="pl-PL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metrach południowej elewacji oficyny przy </a:t>
            </a:r>
            <a:br>
              <a:rPr kumimoji="0" lang="pl-PL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</a:br>
            <a:r>
              <a:rPr kumimoji="0" lang="pl-PL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ul. Witczaka 42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 malował go wraz z Jakubem Bitką. Inspiracją tej pracy jest tradycyjny, bardzo charakterystyczny kobiecy strój rozbarski. Rozbarczanka to praca powstała ze zlepek wielu fotografii,</a:t>
            </a:r>
            <a:r>
              <a:rPr kumimoji="0" lang="pl-PL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 by ożywić przestrzeń miasta w roku jubileuszu.</a:t>
            </a: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az 2" descr="Rozbarczank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4509120"/>
            <a:ext cx="2843808" cy="213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83568" y="28572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ROZBARCZANKA – MURAL 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az 5" descr="Rozbarczank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980728"/>
            <a:ext cx="4572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IMG_07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85785" y="3571877"/>
            <a:ext cx="2857522" cy="2143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IMG_07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341686" y="4587876"/>
            <a:ext cx="2412958" cy="180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827584" y="260648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BAND&amp;LIGHT</a:t>
            </a: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SHOW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Nienadęta Bitwa Orkiestr Dętych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528" y="1357298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Wydarzenie 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 sierpnia 2024 r. 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Parku Miejskim im. Hm. F. Kachla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było uwieńczeniem Bytomskiego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Parkogrania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podkreślającym  rok Jubileuszu 770-lecia Miasta.  Naprzeciw siebie stanęły 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Górnicza Orkiestra Dęta „Bytom” oraz Koncertowa Orkiestra Dęta „Power of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Winds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”. Pod batutami Dariusza Kasperka oraz Klaudiusza Jani.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Zgromadzona publiczność wysłuchała m.in. motywów muzycznych ze znanych filmów, przebojów muzyki rozrywkowej polskiej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 zagranicznej w nowoczesnych aranżacjach i w 7 blokach tematycznych.  Na scenie zaprezentowali się także młodzi bytomscy wokaliści i nietuzinkowi prowadzący. Razem ponad 80 wykonawców w  niecodziennym, często zaskakującym, choć znanym  repertuarze, w inscenizowanym koncercie, jakiego jeszcze do tej pory w Bytomiu nie było. 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K:\ANIA\2024\Prezentacja 770\WYDARZENIA GŁÓWNE\Nienadęta Bitwa Orkiestr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852936"/>
            <a:ext cx="3168352" cy="2050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K:\ANIA\2024\Prezentacja 770\WYDARZENIA GŁÓWNE\Nienadęta Bitwa Orkiestr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09120"/>
            <a:ext cx="3269009" cy="1871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K:\ANIA\2024\Prezentacja 770\WYDARZENIA GŁÓWNE\Nienadęta Bitwa Orkiestr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852936"/>
            <a:ext cx="3093913" cy="2039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K:\ANIA\2024\Prezentacja 770\WYDARZENIA GŁÓWNE\Nienadęta Bitwa Orkiestr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4509120"/>
            <a:ext cx="3096344" cy="2045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IMG_05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618509" y="3239484"/>
            <a:ext cx="1912892" cy="1434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6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285728"/>
            <a:ext cx="3657389" cy="2928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 descr="IMG_04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85728"/>
            <a:ext cx="4214842" cy="2276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IMG_06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143380"/>
            <a:ext cx="2232438" cy="17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IMG_06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2643182"/>
            <a:ext cx="2801228" cy="2242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IMG_05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761648" y="3739550"/>
            <a:ext cx="3055902" cy="2291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IMG_05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41921" y="2644171"/>
            <a:ext cx="1722425" cy="1291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IMG_064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28992" y="4714884"/>
            <a:ext cx="2563193" cy="1650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835696" y="116632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BYTOMSKIE ŚWIĘTO STROJU ROZBARSKIEGO 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267744" y="126876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07504" y="1412776"/>
            <a:ext cx="482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7. września 2024 r.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mieszkańcy wzięli udział w uroczystym odsłonięciu napisu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„ROZBARK”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po czym wraz z orkiestrą górniczą spod pomnika przeszli ul. Chorzowską pod Skarpę, gdzie podjęto próbę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pobicia rekordu Polski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największym zgromadzeniu osób w strojach regionalnych. Tego dnia nie zabrakło atrakcji dla najmłodszych i starszych mieszkańców.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scenie wystąpiła m.in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Orkiestra górnicza oraz  lokalni artyści  bluesowi.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Można było spróbować swoich sił na ściance wspinaczkowej,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 wieczorem wziąć udział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dyskotece pod chmurką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 Stroje Rozbarskie cieszyły się ogromną popularnością, zgromadzone  w jednym miejscu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413 osób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 postanowiło w roku 2025 ponownie spróbować pobić ww. rekord. </a:t>
            </a:r>
          </a:p>
        </p:txBody>
      </p:sp>
      <p:pic>
        <p:nvPicPr>
          <p:cNvPr id="1029" name="Picture 5" descr="K:\ANIA\2024\Prezentacja 770\WYDARZENIA GŁÓWNE\Bytomskie Święto Stroju Rozbarskiego\aDSC_2465_k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816424" cy="2534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K:\ANIA\2024\Prezentacja 770\WYDARZENIA GŁÓWNE\Bytomskie Święto Stroju Rozbarskiego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3590799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K:\ANIA\2024\Prezentacja 770\WYDARZENIA GŁÓWNE\Bytomskie Święto Stroju Rozbarskiego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929066"/>
            <a:ext cx="3848298" cy="2285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403648" y="188640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170-LECIE GÓRNOŚLĄSKICH KOLEI WĄSKOTOROWYCH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 descr="K:\ANIA\2024\Prezentacja 770\WYDARZENIA GŁÓWNE\170-lecie GKW\IMG_5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340768"/>
            <a:ext cx="41148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K:\ANIA\2024\Prezentacja 770\WYDARZENIA GŁÓWNE\170-lecie GKW\IMG_5253.jf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212976"/>
            <a:ext cx="41148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4283968" y="1268760"/>
            <a:ext cx="4536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Górnośląskie Koleje Wąskotorowe  14 września w Teatrze Rozbark  oraz  5 i 6 października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świętowały z gośćmi oraz  mieszkańcami Bytomia i turystami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170-lecie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działalności najstarszej nieprzerwanie czynnej kolei wąskotorowej na świecie.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Przejazdy pociągami prowadzonymi przez historyczne parowozy typu „Ryś” i „Las”, drezyną ręczną, zwiedzanie Izby Tradycji GKW, obiektów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 zabytkowej stacji Bytom Karb Wąskotorowy, a także spotkanie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historycznymi postaciami jak Rudolf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Pringsheim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 tylko niektóre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atrakcji przygotowanych dla uczestników. Nie brakowało chętnych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przejażdżkę w jesienne dni…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00" name="Picture 4" descr="K:\ANIA\2024\Prezentacja 770\WYDARZENIA GŁÓWNE\170-lecie GKW\170-lat-tlo-v1.1-1025x53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789040"/>
            <a:ext cx="3905250" cy="204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691680" y="18864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15. BYTOMSKI PÓŁMARATON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5" name="Picture 3" descr="K:\ANIA\2024\Prezentacja 770\WYDARZENIA GŁÓWNE\Pólmaraton\DSC_3726_k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71810"/>
            <a:ext cx="3552394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K:\ANIA\2024\Prezentacja 770\WYDARZENIA GŁÓWNE\Pólmaraton\DSC_4030_k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4000504"/>
            <a:ext cx="4052495" cy="2622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K:\ANIA\2024\Prezentacja 770\WYDARZENIA GŁÓWNE\Pólmaraton\DSC_3707_kop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556792"/>
            <a:ext cx="3240360" cy="2243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323528" y="1052737"/>
            <a:ext cx="489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Dnia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21 września br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w Bytomiu ponad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1600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uczestników i uczestniczek wzięło udział w biegu – Bytomskim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Półmaratonie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Zawodnicy przyjechali nie tylko z całej Polski, ale również z zagranicy. Rywalizacja obejmowała w kategorii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półmaratonu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- 21 km, 10 km oraz 5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km, w kategorii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Nordic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Walking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 km i 10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km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Dodatkowo przed biegiem głównym - odbyła się rywalizacja wśród najmłodszych, w której wystartowało ponad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300 dzieci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  Ta forma rywalizacja cieszy się coraz większą popularnością i jest okazją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 sprawdzenia swojej formy. Każdy uczestnik otrzymał pamiątkowy medal. W tym dniu podkreślano także jubileusz 770-lecia Miasta Bytomia.</a:t>
            </a:r>
            <a:endParaRPr lang="pl-P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835696" y="260648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770 DRZEW DLA BYTOMIA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K:\ANIA\2024\Prezentacja 770\WYDARZENIA GŁÓWNE\770 drzew dla Bytomia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861048"/>
            <a:ext cx="390525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K:\ANIA\2024\Prezentacja 770\WYDARZENIA GŁÓWNE\770 drzew dla Bytomia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56992"/>
            <a:ext cx="3048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K:\ANIA\2024\Prezentacja 770\WYDARZENIA GŁÓWNE\770 drzew dla Bytomia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980728"/>
            <a:ext cx="2609850" cy="3848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467544" y="1196752"/>
            <a:ext cx="5544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okazji obchodów 770-lecia miasta Bytom w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Nadleśnictwie „Brynek”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zakupiono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770  sztuk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rocznych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sadzonek Buku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zwyczajnego „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Fagus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silvatica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”, w ramach realizowanego projektu zintegrowanego LIFE „Śląskie. Przywracamy błękit”, który ma na celu poprawę ochrony powietrza w regionie. Sadzonki zostały przekazane mieszkańcom naszego miasta w dniu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 września 2024 roku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podczas tegorocznych obchodów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Fajeru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Bytomiu, czyli Festiwalu Organizacji Pozarządowych.</a:t>
            </a:r>
            <a:r>
              <a:rPr lang="pl-PL" sz="1200" dirty="0" smtClean="0"/>
              <a:t>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Buk zwyczajny jest jednym ze szczególnych gatunków drzew dla bytomian, gdyż to on znajduje się w Rezerwacie przyrody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Segiet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Akcja cieszyła się dużym zainteresowaniem, wszystkie sadzonki zostały rozdane.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467544" y="116632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BYTOMSKIE PUZZLE.</a:t>
            </a:r>
            <a:b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ARCHEOLOGIA MIASTA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4" descr="K:\ANIA\2024\Prezentacja 770\WYDARZENIA GŁÓWNE\Bytomskie puzle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2376264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K:\ANIA\2024\Prezentacja 770\WYDARZENIA GŁÓWNE\Bytomskie puzle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780928"/>
            <a:ext cx="2592288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K:\ANIA\2024\Prezentacja 770\WYDARZENIA GŁÓWNE\Bytomskie puzle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484784"/>
            <a:ext cx="2160240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rostokąt 8"/>
          <p:cNvSpPr/>
          <p:nvPr/>
        </p:nvSpPr>
        <p:spPr>
          <a:xfrm>
            <a:off x="6660232" y="1628800"/>
            <a:ext cx="19442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okazji 770. rocznicy lokacji Bytomia w Muzeum Górnośląskim powstała wystawa, która obrazuje efekty badań archeologicznych prowadzonych na obszarze naszego miasta od ponad 100 lat.</a:t>
            </a:r>
            <a:r>
              <a:rPr lang="pl-PL" sz="1200" dirty="0" smtClean="0"/>
              <a:t>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ekspozycji zaprezentowane są zabytki charakterystyczne dla początków osady i miasta związane z rzemiosłem, handlem, mennictwem, infrastrukturą itp., a także zabytki unikalne na skalę światową jak XIII-wieczna laska sędziowska.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Wystawa trwa od 6 września 2024 r. do 28 lutego 2025 r.</a:t>
            </a:r>
            <a:endParaRPr lang="pl-PL" sz="1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467544" y="116632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96 PZLA MISTRZOSTWA POLSKI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 BIEGACH PRZEŁAJOWYCH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131840" y="119675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Bytom w przypadającym 770-leciu miasta stał się wraz z Śląskim Związkiem Lekkiej Atletyki oraz Stowarzyszeniem Bytomska Lekkoatletyka organizatorem prestiżowego ogólnopolskiego wydarzenia.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96 Mistrzostwa Polski w Biegach Przełajowych zostały zorganizowane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23 listopada w Parku Miejskim im. Hm. </a:t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F. Kachla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Mistrzostwach wzięło udział ok. 700 biegaczy z całego kraju.</a:t>
            </a:r>
          </a:p>
          <a:p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K:\ANIA\2024\Prezentacja 770\WYDARZENIA GŁÓWNE\96 PZL mistrzostwa Polski w biegach przełajowych\plak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428736"/>
            <a:ext cx="2880320" cy="4357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K:\ANIA\2024\Prezentacja 770\WYDARZENIA GŁÓWNE\96 PZL mistrzostwa Polski w biegach przełajowych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14422"/>
            <a:ext cx="2535670" cy="3592199"/>
          </a:xfrm>
          <a:prstGeom prst="rect">
            <a:avLst/>
          </a:prstGeom>
          <a:noFill/>
        </p:spPr>
      </p:pic>
      <p:pic>
        <p:nvPicPr>
          <p:cNvPr id="8" name="Obraz 7" descr="Mp w biegach przełajowy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000364" y="3429000"/>
            <a:ext cx="2928601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K:\ANIA\2024\Prezentacja 770\WYDARZENIA GŁÓWNE\96 PZL mistrzostwa Polski w biegach przełajowych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4786322"/>
            <a:ext cx="1647064" cy="1636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395536" y="116632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ORATORIUM. BYTOM 770 </a:t>
            </a:r>
          </a:p>
          <a:p>
            <a:pPr algn="ctr"/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 dedykacji dla miasta </a:t>
            </a:r>
            <a:endParaRPr lang="pl-PL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283968" y="1124744"/>
            <a:ext cx="46440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Uroczystość wręczenia Medali Miasta Bytomia uświetniło Oratorium Bytom 770 – wyjątkowy koncert, którego tematem przewodnim był Bytom.  Publiczność wysłuchała muzycznej opowieści o tym, co kiedyś tworzyło i dziś tworzy miasto.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Podczas koncertu publiczność  wysłuchała dzieła: </a:t>
            </a:r>
            <a:r>
              <a:rPr lang="pl-PL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Dzień w Bytomiu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– recytacji, uwertury i 12 songów: </a:t>
            </a:r>
            <a:r>
              <a:rPr lang="pl-PL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Inwokacja, 770 lat, Pieśń Lirnika, </a:t>
            </a:r>
            <a:br>
              <a:rPr lang="pl-PL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 czym pisałby Szafranek, Opowieść Skarbnika, Opowieść o Świetliku, Opis dziejów, Deklaracja bytomska, Mała litania do św. Barbary, Bytom </a:t>
            </a:r>
            <a:br>
              <a:rPr lang="pl-PL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lotu ptaka, Prawdziwe żywioły, Finał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– połączonych narracją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 komentarzem w postaci </a:t>
            </a:r>
            <a:r>
              <a:rPr lang="pl-PL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interludium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Oratorium wziął udział wzięli Soliści – Agnieszka Bochenek-Osiecka,  Wojciech Przemyk,  Natasza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Poniszowska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Tomasz Grzyb,  narrator  Olaf Mikołajczyk, Chór oraz Orkiestra Symfoniczna Ogólnokształcącej Szkoły Muzycznej I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II st. im. F. Chopina, pedagodzy, uczniowie, absolwenci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pod batutą Dariusza Nurzyńskiego.</a:t>
            </a:r>
          </a:p>
          <a:p>
            <a:endParaRPr lang="pl-PL" sz="1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291" name="Picture 3" descr="K:\ANIA\2024\Prezentacja 770\WYDARZENIA GŁÓWNE\Oratorium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717032"/>
            <a:ext cx="3240360" cy="2195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Oratorium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196752"/>
            <a:ext cx="3635896" cy="2366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Oratorium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4293096"/>
            <a:ext cx="3528392" cy="2418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285720" y="142852"/>
            <a:ext cx="807249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Ogłoszono</a:t>
            </a:r>
            <a:r>
              <a:rPr kumimoji="0" lang="pl-PL" sz="1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także otwarty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konkurs ofert na zadania publiczne obejmujący realizację w 2024 r. określonych zadań Miasta Bytomia </a:t>
            </a: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poprzez wspieranie lub powierzanie zadań 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w dziedzinie kultury, sztuki, ochrony dóbr kultury i dziedzictwa narodowego w zakresie obchodów Roku jubileuszu 770-lecia nadania praw miejskich Bytomiowi.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Celem konkursu było wyłonienie projektów, wraz z udzieleniem dotacji na wsparcie lub powierzenie ich realizacji, które przyczynią się do zwiększenia oferty miejskich wydarzeń kulturalnych stanowiących oprawę Roku jubileuszu 770-lecia nadania prawa miejskich Bytomiowi.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az 3" descr="konkurs_www_7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357430"/>
            <a:ext cx="4747562" cy="3160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6084168" y="192880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</a:rPr>
              <a:t>Wyłonione</a:t>
            </a:r>
            <a:r>
              <a:rPr lang="pl-PL" dirty="0" smtClean="0"/>
              <a:t> </a:t>
            </a:r>
            <a:r>
              <a:rPr lang="pl-PL" b="1" dirty="0" smtClean="0">
                <a:solidFill>
                  <a:srgbClr val="000000"/>
                </a:solidFill>
              </a:rPr>
              <a:t>projekty</a:t>
            </a:r>
          </a:p>
          <a:p>
            <a:endParaRPr lang="pl-PL" dirty="0" smtClean="0"/>
          </a:p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5580112" y="2211452"/>
            <a:ext cx="3096344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Wolne Stowarzyszenie Zielonych Artystów</a:t>
            </a:r>
            <a:endParaRPr kumimoji="0" 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"Bytomianie, kim jesteśmy ?”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Liga Kobiet Nieobojętnych</a:t>
            </a:r>
            <a:endParaRPr kumimoji="0" 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Wykonanie muralu z historycznym motywem widoku miasta z końca XIX w. na podstawie oryginalnego obrazu znanego niemieckiego malarza Paula </a:t>
            </a:r>
            <a:r>
              <a:rPr kumimoji="0" lang="pl-PL" sz="9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Andorffa</a:t>
            </a:r>
            <a:r>
              <a:rPr kumimoji="0" lang="pl-PL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(1849-1920).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Fundacja </a:t>
            </a:r>
            <a:r>
              <a:rPr kumimoji="0" lang="pl-PL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Inqubator</a:t>
            </a:r>
            <a:r>
              <a:rPr kumimoji="0" lang="pl-PL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Teatralny</a:t>
            </a:r>
            <a:endParaRPr kumimoji="0" 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Oko Bytomia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Piękna Strona Miasta</a:t>
            </a:r>
            <a:endParaRPr kumimoji="0" 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Sztuka w barwach i dźwiękach. Bytomski Jubileuszowy Plener Malarski.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Stowarzyszenie Muzyczno-Kulturalne Power of </a:t>
            </a:r>
            <a:r>
              <a:rPr kumimoji="0" lang="pl-PL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Winds</a:t>
            </a:r>
            <a:endParaRPr kumimoji="0" 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 Bytomiu miasteczku </a:t>
            </a:r>
            <a:r>
              <a:rPr kumimoji="0" lang="pl-PL" sz="9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przekrasnym</a:t>
            </a:r>
            <a:r>
              <a:rPr kumimoji="0" lang="pl-PL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Koncert urodzinowy dla mieszkańców.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Fundacja TVS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770 osób w strojach rozbarskich na 770-lecie Bytomia. Próba pobicia Rekordu Polski na największe zgromadzenie osób w strojach ludowych oraz Bytomskie Święto Stroju Rozbarskiego.</a:t>
            </a:r>
            <a:r>
              <a:rPr kumimoji="0" lang="pl-PL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000364" y="5857892"/>
            <a:ext cx="478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Projekty z okazji jubileuszu miasta realizowano również </a:t>
            </a:r>
            <a:b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formie małych grantów, </a:t>
            </a:r>
            <a:r>
              <a:rPr lang="pl-PL" sz="16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regrantingu</a:t>
            </a:r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 innych  	inicjatyw społecznych.</a:t>
            </a:r>
            <a:endParaRPr lang="pl-PL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Obraz 10" descr="C:\Users\chris\OneDrive\Pulpit\Logo+Herb lewa[9260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5786454"/>
            <a:ext cx="1189366" cy="81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lakat_oratorium7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3816184" cy="5451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 descr="C:\Users\chris\OneDrive\Pulpit\Logo+Herb lewa[9260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oratorium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571480"/>
            <a:ext cx="2145262" cy="1606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oratorium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3214686"/>
            <a:ext cx="3574511" cy="2676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oratorium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2285992"/>
            <a:ext cx="1400172" cy="1866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oratorium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768" y="357166"/>
            <a:ext cx="1607338" cy="2143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395536" y="116632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UROCZYSTA SESJA RADY MIEJSKIEJ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PODSUMOWANIE PROGRAMU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643306" y="1285860"/>
            <a:ext cx="4929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właśnie dziś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26 listopada 2024 r. 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mamy wspólnie możliwość spotkania 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 podsumowania wydarzeń jubileuszowych.</a:t>
            </a:r>
          </a:p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Dziś również w Sali Bytomskiego Centrum Kultury zostaną  wręczone odznaczenia państwowe: Krzyże Zasługi,  Medale za Długoletnią Służbę, odznaczenia za zasługi dla samorządu, odznaczenia za Zasługi dla Sportu oraz  za Zasługi dla Kultury Polskiej .</a:t>
            </a:r>
          </a:p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Uroczysta oprawa – zwieńczenie  uroczystości - duet pianistów  – Łukasz Szubski oraz Krzysztof Włodarczyk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Koncert  pt. </a:t>
            </a:r>
            <a:r>
              <a:rPr lang="pl-PL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PIANO DUO Klasycznie i rozrywkowo.</a:t>
            </a:r>
            <a:endParaRPr lang="pl-PL" sz="12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az 6" descr="sesja RM 26_11_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071810"/>
            <a:ext cx="2357453" cy="3429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Piano Duo_Szubski_Włodarcz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4643446"/>
            <a:ext cx="2928926" cy="1952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dombrova-piano-duo-promocja-26-06-19-6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3643314"/>
            <a:ext cx="3274395" cy="1983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 descr="Obraz znaleziony dla: klawiatura fortepian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357562"/>
            <a:ext cx="2286016" cy="1014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7" name="Picture 1" descr="C:\Users\chris\OneDrive\Pulpit\UM\slajd sesja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214422"/>
            <a:ext cx="2970910" cy="1597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395536" y="116632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„W BYTOMIU MIASTECZKU PRZEKRASNYM”</a:t>
            </a:r>
            <a:endParaRPr lang="pl-PL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K:\ANIA\2024\Prezentacja 770\WYDARZENIA GŁÓWNE\W Bytomiu miasteczku przekrasnym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7696201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K:\ANIA\2024\Prezentacja 770\WYDARZENIA GŁÓWNE\W Bytomiu miasteczku przekrasnym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501008"/>
            <a:ext cx="3086100" cy="2314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611560" y="4293096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ostatnim miesiącu jubileuszowego roku kolejne nietuzinkowe wydarzenie. 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 grudnia w Bytomskim Centrum Kultury 80 artystów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 wspólnie wykona pieśni tradycyjne z powiatu bytomskiego, zgromadzone przez wybitnych etnomuzykologów tj. Adolfa Dygacza, Łukasza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Wallisa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czy Józefa Lompę. </a:t>
            </a:r>
          </a:p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scenie wystąpią m.in.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Koncertowa Orkiestra Dęta „Power of 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Winds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”, Bytomski Kolektyw Śpiewaczy oraz Kapela „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Dejcie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Pozór”.</a:t>
            </a:r>
          </a:p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Będzie to okazja do ukazania walorów miasta jako inspiracji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do działań twórczych. 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6000768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395536" y="116632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BYTOMSKI JARMARK ŚWIĄTECZNY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283968" y="836712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okresie przedświątecznym bytomski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Rynek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 raz drugi rozbłyśnie bajkowymi iluminacjami, świątecznymi straganami.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programie artystycznym pojawi się  m.in. Zimowa parada z Mikołajem, występ góralskiej kapeli, zagroda Mikołaja z reniferami i wiele innych.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Otwarcie Jarmarku 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 grudnia 2024 r. o godz. 17.00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Kolejno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6,7,8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oraz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14,15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grudnia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mieszkańcy będą mogli korzystać z przygotowanych artystycznych  atrakcji.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Tradycyjne Bytomskie Kolędowanie ze świątecznym barszczem,  odbędzie się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 grudnia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w godz. 14.00-18.15 i jak co roku  zaprosi  mieszkańców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ten wyjątkowy  czas i wprowadzi w klimat, który jest tylko  raz  w roku.</a:t>
            </a:r>
          </a:p>
        </p:txBody>
      </p:sp>
      <p:pic>
        <p:nvPicPr>
          <p:cNvPr id="1026" name="Picture 2" descr="K:\ANIA\2024\Prezentacja 770\Bytomski Jarmark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861048"/>
            <a:ext cx="3276649" cy="2179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K:\ANIA\2024\Prezentacja 770\Bytomski Jarmark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786322"/>
            <a:ext cx="2170332" cy="1345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K:\ANIA\2024\Prezentacja 770\Bytomski Jarmark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2928934"/>
            <a:ext cx="2502265" cy="1649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jarmark20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785794"/>
            <a:ext cx="2995378" cy="4237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K:\ANIA\2024\Prezentacja 770\WYDARZENIA GŁÓWNE\naj naj festiwalik dla młodych\24_12_najnaj_mini_www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3486150"/>
            <a:ext cx="2286000" cy="3371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az 1" descr="C:\Users\chris\OneDrive\Pulpit\Logo+Herb lewa[9260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395536" y="116632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NAJ, </a:t>
            </a:r>
            <a:r>
              <a:rPr lang="pl-PL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NAJ</a:t>
            </a:r>
            <a:r>
              <a:rPr lang="pl-PL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FESTIWAL </a:t>
            </a:r>
            <a:br>
              <a:rPr lang="pl-PL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l-PL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DLA NAJMŁODSZYCH</a:t>
            </a:r>
            <a:endParaRPr lang="pl-PL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K:\ANIA\2024\Prezentacja 770\WYDARZENIA GŁÓWNE\naj naj festiwalik dla młodych\24_12_najnaj_mini_www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48680"/>
            <a:ext cx="2286000" cy="3371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179512" y="1340768"/>
            <a:ext cx="62646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Bytomskie Centrum Kultury zaprasza na </a:t>
            </a:r>
            <a:r>
              <a:rPr lang="pl-PL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Naj</a:t>
            </a:r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naj</a:t>
            </a:r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Festiwal, dla najmłodszych dzieci </a:t>
            </a:r>
            <a:b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wieku od 0 do 4 lat, który odbędzie się od 6 do 8 grudnia 2024 roku. </a:t>
            </a:r>
          </a:p>
          <a:p>
            <a:endParaRPr lang="pl-PL" sz="1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programie:</a:t>
            </a:r>
            <a:r>
              <a:rPr lang="pl-PL" sz="12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2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06.12 (piątek)</a:t>
            </a:r>
          </a:p>
          <a:p>
            <a:pPr lvl="0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| Spektakl: FRAJDA GRANDA BZIK –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Kolekttacz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| 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Wiek: 0-4 lata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 </a:t>
            </a:r>
          </a:p>
          <a:p>
            <a:pPr lvl="0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| Warsztaty teatralne „PODUSZKI OKRUSZKI” | 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Wiek: 0-4 lata </a:t>
            </a:r>
            <a:b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endParaRPr lang="pl-PL" sz="11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07.12 (sobota)</a:t>
            </a:r>
          </a:p>
          <a:p>
            <a:pPr lvl="0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| Warsztaty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gordonowskie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„CYNAMONKOWE MUZYKOWANIE”| 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Wiek: 0-2 lata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pPr lvl="0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| Warsztaty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gordonowskie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„CYNAMONKOWE MUZYKOWANIE”| 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Wiek: 3-4 lata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08.12 (niedziela)</a:t>
            </a:r>
          </a:p>
          <a:p>
            <a:pPr lvl="0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| Warsztaty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sensoplastyczne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„MIKOŁAJKOWE CIENIE”| 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Wiek: 3-4 lata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pPr lvl="0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| Warsztaty czekoladowe „ELFIA CZEKOLADA”| 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Wiek: 1-5 lat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| Spektakl „DO GÓRY” – Zdrojowy Teatr Animacji| 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Wiek: 0-3 lata</a:t>
            </a:r>
          </a:p>
          <a:p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28597" y="4714884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Celem  Festiwalu jest realizacja warsztatów i spektakli wspierających najmłodszych oraz tematyka rodziny, wspierania ich bliskości, rozwijania ekspresji twórczej i więzi międzyludzkich.</a:t>
            </a:r>
            <a:endParaRPr lang="pl-PL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260648"/>
            <a:ext cx="7244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WYDANE DRUKIEM PUBLIKACJE</a:t>
            </a: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Obraz 4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promocja_ksiazki_Iza_P_Landsberg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1071546"/>
            <a:ext cx="3024336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K:\ANIA\2024\Prezentacja 770\WYDARZENIA GŁÓWNE\MGB0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143380"/>
            <a:ext cx="3398371" cy="2264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K:\ANIA\2024\Prezentacja 770\WYDARZENIA GŁÓWNE\okładka landsberg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500174"/>
            <a:ext cx="1893402" cy="2677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rytmmiasta_ok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438054" y="1491244"/>
            <a:ext cx="2786082" cy="2089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 descr="Historia17_roczni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21439" y="4607727"/>
            <a:ext cx="2000264" cy="150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sekrety2_okł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58148" y="4286256"/>
            <a:ext cx="1071552" cy="1428736"/>
          </a:xfrm>
          <a:prstGeom prst="rect">
            <a:avLst/>
          </a:prstGeom>
        </p:spPr>
      </p:pic>
      <p:pic>
        <p:nvPicPr>
          <p:cNvPr id="13" name="Obraz 12" descr="Rocznik Bytomski 2023_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2370688" y="5058808"/>
            <a:ext cx="1600180" cy="1198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 descr="sekrety Byt1_okł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72330" y="1285860"/>
            <a:ext cx="1836369" cy="2571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33265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MIEJSKIE  JUBILEUSZOWE GADŻETY 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300192" y="1285860"/>
            <a:ext cx="24482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Biuro  Promocji Miasta – RYNEK 7</a:t>
            </a:r>
          </a:p>
          <a:p>
            <a:pPr algn="ctr"/>
            <a:endParaRPr lang="pl-PL" sz="1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bawełnianie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workoplecaki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ze sznurkiem opatrzone metką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Fairtrade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kubki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drewnianą podstawką, butelki na napoje  750 ml, białe składane parasolki, notatniki A5 - okładka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kartonu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recyklingu, długopisy bambusowe, magnesy ,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fotoramka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.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az 5" descr="gadżety BY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645024"/>
            <a:ext cx="3959932" cy="2639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jub gadżet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40768"/>
            <a:ext cx="4032448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magnes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052736"/>
            <a:ext cx="1632182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C:\Users\chris\OneDrive\Pulpit\Logo+Herb lewa[9260]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770_ram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3500438"/>
            <a:ext cx="1785950" cy="2381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 descr="ramka 7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4143380"/>
            <a:ext cx="1393023" cy="1857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076056" y="3140968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GADŻETY z grafiką nawiązującą do obchodzonych 770 urodzin miasta.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Wszystkie przedmioty zostały wykonane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naturalnych materiałów i utrzymane 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stonowanych kolorach. 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az 3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805264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gadżety jub by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764704"/>
            <a:ext cx="4572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parasol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60648"/>
            <a:ext cx="3851920" cy="2567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5072066" y="4643446"/>
            <a:ext cx="392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Największym zainteresowaniem wśród mieszkańców cieszyły się kubki ceramiczne , magnesy,  długopisy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oraz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worko-plecaki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bawełniane.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Obraz 7" descr="kosmetyczka 7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4000504"/>
            <a:ext cx="3178959" cy="2119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0"/>
            <a:ext cx="74888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roku jubileuszu miasta zostało podjętych wiele oddolnych inicjatyw </a:t>
            </a:r>
            <a:b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 projektów,  opracowano dużo okolicznościowych gadżetów, pamiątek, które pojawiły się przy okazji różnych wydarzeń, zrealizowano ciekawe </a:t>
            </a:r>
            <a:r>
              <a:rPr lang="pl-PL" sz="16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eventy</a:t>
            </a:r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b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które dedykowano miastu.</a:t>
            </a:r>
            <a:r>
              <a:rPr lang="pl-PL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endParaRPr lang="pl-PL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az 2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K:\ANIA\2024\Prezentacja 770\WYDARZENIA GŁÓWNE\Smycz1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143248"/>
            <a:ext cx="2368151" cy="3157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kaf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643314"/>
            <a:ext cx="1799322" cy="1857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kafele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1571612"/>
            <a:ext cx="1587240" cy="1648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IMG_04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3714752"/>
            <a:ext cx="1992298" cy="1519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Mamy siebie 20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57818" y="1357298"/>
            <a:ext cx="2786082" cy="2086913"/>
          </a:xfrm>
          <a:prstGeom prst="rect">
            <a:avLst/>
          </a:prstGeom>
        </p:spPr>
      </p:pic>
      <p:pic>
        <p:nvPicPr>
          <p:cNvPr id="9" name="Obraz 8" descr="Niepokój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15140" y="3643314"/>
            <a:ext cx="1643056" cy="2190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lwy_csw kronik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0364" y="1500174"/>
            <a:ext cx="1857388" cy="1393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 descr="770 minut sztuk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43504" y="5429264"/>
            <a:ext cx="1428760" cy="1175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Matka Ewa_spektakl MDK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500042"/>
            <a:ext cx="3928656" cy="2617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Noc Muzeów Bruning_Tylikowski_Luse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785794"/>
            <a:ext cx="2760440" cy="2071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odznaka turystyczna 770 row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1857364"/>
            <a:ext cx="1631680" cy="1498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stroje rozbarskie plaka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3643314"/>
            <a:ext cx="1857369" cy="2476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chris\OneDrive\Pulpit\gorczycki7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0688" y="20574120"/>
            <a:ext cx="7140353" cy="7267523"/>
          </a:xfrm>
          <a:prstGeom prst="rect">
            <a:avLst/>
          </a:prstGeom>
          <a:noFill/>
        </p:spPr>
      </p:pic>
      <p:pic>
        <p:nvPicPr>
          <p:cNvPr id="11" name="Obraz 10" descr="gorczycki77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3357562"/>
            <a:ext cx="2316202" cy="2357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fajer202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6578" y="3071810"/>
            <a:ext cx="1949219" cy="2728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 descr="sekret bytomi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6314" y="3500438"/>
            <a:ext cx="1785918" cy="1339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 descr="zaproszenieDG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00496" y="285728"/>
            <a:ext cx="1857388" cy="1172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 descr="Muzy_Medale2024_77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57752" y="5000636"/>
            <a:ext cx="1717575" cy="164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500042"/>
            <a:ext cx="770485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Podczas organizowanych cyklicznie spotkań, powołany zespół rozmawiał, weryfikował propozycje </a:t>
            </a:r>
            <a:r>
              <a:rPr lang="pl-PL" sz="1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eventów</a:t>
            </a: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 projektów,  a w efekcie Prezydent Miasta Bytomia podjął decyzję i wybrał najciekawsze aktywności,  zaakceptował znaczące dla miasta i jego mieszkańców propozycje wydarzeń.  </a:t>
            </a:r>
            <a:b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styczniu 2024 r. było to </a:t>
            </a:r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ok. 40 głównych wydarzeń  i ok. 130 towarzyszących, dedykowanych jubileuszowi.  </a:t>
            </a: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Były to  </a:t>
            </a:r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zestawienia otwarte, w każdym miesiącu aktualizowane – na każdym etapie można było dopisać swoje wydarzenie </a:t>
            </a: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 tak zwanego katalogu. </a:t>
            </a:r>
          </a:p>
          <a:p>
            <a:pPr algn="just"/>
            <a:endParaRPr lang="pl-PL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Zwrócono uwagę aby odnosiły się one do historii miasta, upamiętniały osoby związane z jego rozwojem, angażowały mieszkańców i osoby związane z Bytomiem, ale również były możliwością do świętowania, podkreślenia i wspólnego celebrowania  czasu urodzin.  W ciągu całego roku na bieżąco kontrolowano przebieg i efekty założonych prac. </a:t>
            </a:r>
          </a:p>
          <a:p>
            <a:pPr algn="just"/>
            <a:endParaRPr lang="pl-PL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Prezentacja</a:t>
            </a: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przedstawia </a:t>
            </a:r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najważniejsze informacje podsumowujące wydarzenia główne</a:t>
            </a: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b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ale równocześnie osobno powstała prezentacja, w której zapoznać można się z podsumowaniem wydarzeń towarzyszących, dedykowanych miastu z okazji jubileuszu.  </a:t>
            </a:r>
            <a:b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sumie odbyło się </a:t>
            </a:r>
            <a:r>
              <a:rPr lang="pl-PL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ponad 270 imprez, inicjatyw, wydarzeń i aktywności </a:t>
            </a:r>
            <a:br>
              <a:rPr lang="pl-PL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( 42 główne / 230 towarzyszących - dedykowanych).</a:t>
            </a:r>
          </a:p>
          <a:p>
            <a:pPr algn="just"/>
            <a:endParaRPr lang="pl-PL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Wszystko to nie wyczerpuje katalogu wydarzeń  jakie miały miejsce w Bytomiu w 2024 r. dla uczczenia 770. rocznicy lokacji miasta. Wiele inicjatyw było organizowanych spontanicznie, oddolnie i nie zgłaszanych  do  kalendariów czy też zestawień, jakie zamieszczono na stronie internetowej miasta. </a:t>
            </a:r>
          </a:p>
          <a:p>
            <a:pPr algn="just"/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Wszystkie inicjatywy  w sposób znaczący wzbogaciły jubileusz i sprawiły, że na długo pozostanie </a:t>
            </a:r>
            <a:b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on w pamięci lokalnej społeczności, naszych mieszkańców, gości, jak i wszystkich organizatorów, współorganizatorów i partnerów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3" name="Obraz 2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404664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BYTOMSKI SPORT POLONIA BYTOM </a:t>
            </a:r>
            <a:r>
              <a:rPr lang="pl-PL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piłkarze klubu w roku 2024 występowali nie tylko w strojach niebiesko-czerwonych, bo takie są oficjalne barwy klubu, ale również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żółtych koszulkach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opartych w projekcie na fladze Bytomia -  koszulkach pełnych symboli.</a:t>
            </a:r>
          </a:p>
          <a:p>
            <a:pPr algn="just"/>
            <a:r>
              <a:rPr lang="pl-PL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pl-PL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Powód był jeden: promocja miasta w roku jego  jubileuszu 770-lecia.</a:t>
            </a:r>
            <a:endParaRPr lang="pl-PL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az 3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abazarnik\Desktop\Zrzut ekranu (16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4122242" cy="2893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abazarnik\Desktop\Zrzut ekranu (16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564904"/>
            <a:ext cx="4091110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abazarnik\Desktop\Zrzut ekranu (16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869160"/>
            <a:ext cx="2393349" cy="1706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539552" y="177281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Sekcja koszykówki przygotowała koszulki w barwach miasta, w których zawodnicy witają się z publicznością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 prezentują  podczas rozgrzewki. 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331640" y="56612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Sekcja hokeja planuje wydać koszulkę dedykowaną jubileuszowi miasta w zimowym wydaniu. 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chris\OneDrive\Pulpit\Logo+Herb lewa[926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2088231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611560" y="1357298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„Bo każdy ma swoje miejsce. (…) swój Bytom” </a:t>
            </a:r>
          </a:p>
          <a:p>
            <a:endParaRPr lang="pl-PL" sz="2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Katarzyna Mazur /</a:t>
            </a:r>
            <a:r>
              <a:rPr lang="pl-PL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Owa Ona</a:t>
            </a:r>
            <a:r>
              <a:rPr lang="pl-PL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 </a:t>
            </a:r>
          </a:p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– laureatka II miejsca w konkursie „Sto słów o Bytomiu” 2023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28596" y="2857496"/>
            <a:ext cx="82478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pl-PL" sz="1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Times New Roman"/>
            </a:endParaRPr>
          </a:p>
          <a:p>
            <a:pPr marL="323847" lvl="1" indent="-161923">
              <a:lnSpc>
                <a:spcPct val="140026"/>
              </a:lnSpc>
              <a:buClr>
                <a:schemeClr val="dk1"/>
              </a:buClr>
              <a:buSzPts val="1499"/>
            </a:pPr>
            <a:r>
              <a:rPr lang="pl-PL" sz="1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Times New Roman"/>
              </a:rPr>
              <a:t>Prezentację opracowano na podstawie wybranych materiałów otrzymanych od jednostek miejskich, instytucji i organizacji . </a:t>
            </a:r>
          </a:p>
          <a:p>
            <a:pPr marL="323847" lvl="1" indent="-161923">
              <a:lnSpc>
                <a:spcPct val="140026"/>
              </a:lnSpc>
              <a:buClr>
                <a:schemeClr val="dk1"/>
              </a:buClr>
              <a:buSzPts val="1499"/>
            </a:pPr>
            <a:r>
              <a:rPr lang="pl-PL" sz="1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Times New Roman"/>
              </a:rPr>
              <a:t>Korzystano ze strony </a:t>
            </a:r>
            <a:r>
              <a:rPr lang="pl-PL" sz="1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Times New Roman"/>
              </a:rPr>
              <a:t>www.bytom.pl</a:t>
            </a:r>
            <a:r>
              <a:rPr lang="pl-PL" sz="1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Times New Roman"/>
              </a:rPr>
              <a:t>  oraz stron  internetowych / mediów </a:t>
            </a:r>
            <a:r>
              <a:rPr lang="pl-PL" sz="1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Times New Roman"/>
              </a:rPr>
              <a:t>społecznościowych</a:t>
            </a:r>
            <a:r>
              <a:rPr lang="pl-PL" sz="1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Times New Roman"/>
              </a:rPr>
              <a:t> instytucji kultury w Bytomiu oraz „Życia Bytomskiego” .</a:t>
            </a:r>
          </a:p>
          <a:p>
            <a:pPr marL="323847" lvl="1" indent="-161923">
              <a:lnSpc>
                <a:spcPct val="140026"/>
              </a:lnSpc>
              <a:buClr>
                <a:schemeClr val="dk1"/>
              </a:buClr>
              <a:buSzPts val="1499"/>
            </a:pPr>
            <a:endParaRPr lang="pl-PL" sz="1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Przygotowanie prezentacji: </a:t>
            </a:r>
            <a:r>
              <a:rPr lang="pl-PL" sz="1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Wydział Kultury i Sportu Urzędu Miejskiego w Bytomiu.</a:t>
            </a:r>
            <a:endParaRPr lang="pl-PL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Foto:</a:t>
            </a:r>
            <a:r>
              <a:rPr lang="pl-PL" sz="1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Archiwum Biura Prasowego UM Bytom (Hubert Klimek, Gregor Goik), strony internetowe instytucji kultury oraz służb, </a:t>
            </a:r>
            <a:br>
              <a:rPr lang="pl-PL" sz="1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firm  i jednostek  działających w mieście.</a:t>
            </a:r>
          </a:p>
          <a:p>
            <a:pPr algn="r"/>
            <a:r>
              <a:rPr lang="pl-PL" sz="1200" b="1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DZIĘKUJEMY ZA WSPÓŁPRACĘ i UWAGĘ.</a:t>
            </a:r>
            <a:r>
              <a:rPr lang="pl-PL" sz="1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                    BYTOM – 2024</a:t>
            </a:r>
            <a:endParaRPr lang="pl-PL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az 6" descr="logo_poziom_02_kultu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3643314"/>
            <a:ext cx="1406349" cy="505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FB_IMG_1620003952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3133"/>
            <a:ext cx="9182659" cy="7608597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4" name="Google Shape;86;p1"/>
          <p:cNvSpPr/>
          <p:nvPr/>
        </p:nvSpPr>
        <p:spPr>
          <a:xfrm>
            <a:off x="1835696" y="1844824"/>
            <a:ext cx="5184576" cy="2952328"/>
          </a:xfrm>
          <a:custGeom>
            <a:avLst/>
            <a:gdLst/>
            <a:ahLst/>
            <a:cxnLst/>
            <a:rect l="l" t="t" r="r" b="b"/>
            <a:pathLst>
              <a:path w="13225780" h="7637780" extrusionOk="0">
                <a:moveTo>
                  <a:pt x="0" y="0"/>
                </a:moveTo>
                <a:lnTo>
                  <a:pt x="13225780" y="0"/>
                </a:lnTo>
                <a:lnTo>
                  <a:pt x="13225780" y="7637780"/>
                </a:lnTo>
                <a:lnTo>
                  <a:pt x="0" y="763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print">
              <a:alphaModFix/>
            </a:blip>
            <a:stretch>
              <a:fillRect t="-26" b="-26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K:\ANIA\2024\Prezentacja 770\WYDARZENIA GŁÓWNE\18.03.2024. Sesja RM#E98E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4071942"/>
            <a:ext cx="4714908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K:\ANIA\2024\Prezentacja 770\WYDARZENIA GŁÓWNE\18.03.2024. Konferencja prasowa. sala 200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3514384" cy="2257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 descr="C:\Users\chris\OneDrive\Pulpit\Logo+Herb lewa[9260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786454"/>
            <a:ext cx="1117928" cy="81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11560" y="116632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INAUGURACJA ROKU JUBILEUSZOWEGO 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4819" name="Picture 3" descr="C:\Users\aniklas\Desktop\Prezentacja 770\Medal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268760"/>
            <a:ext cx="2594345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pole tekstowe 11"/>
          <p:cNvSpPr txBox="1"/>
          <p:nvPr/>
        </p:nvSpPr>
        <p:spPr>
          <a:xfrm>
            <a:off x="4067944" y="1052736"/>
            <a:ext cx="21602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Bytom świętuje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770-lecie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lokacji miasta na prawie magdeburskim. </a:t>
            </a:r>
          </a:p>
          <a:p>
            <a:endParaRPr lang="pl-PL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Obchody rozpoczęto inauguracją roku jubileuszowego, która odbyła się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18 marca.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Podczas konferencji,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 następnie uroczystej sesji Rady Miejskiej przedstawiono propozycje aktywności i imprez, które wpisały się w program jubileuszowych wydarzeń.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3286124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Podczas Sesji inaugurującej wykład pt.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„ Dziedzictwo architektoniczne Bytomia z perspektywy obchodów jubileuszu 770-lecia Miasta”. wygłosiła prof. Irma Kozina.</a:t>
            </a:r>
            <a:r>
              <a:rPr lang="pl-PL" sz="1200" b="1" dirty="0" smtClean="0"/>
              <a:t> </a:t>
            </a:r>
            <a:endParaRPr lang="pl-PL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Obraz 8" descr="videoframe_339521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214818"/>
            <a:ext cx="2618240" cy="1471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niklas\Desktop\770-sprawozdanie\Tablica 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3158155" cy="2368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69" name="Picture 1" descr="C:\Users\aniklas\Desktop\770-sprawozdanie\770 KM - plakat zatwierdzony MIasto Byt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916832"/>
            <a:ext cx="2547276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 descr="C:\Users\chris\OneDrive\Pulpit\Logo+Herb lewa[9260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539552" y="260648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770 KILOMETRÓW NA 770 URODZINY NASZEGO MIASTA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491880" y="1484785"/>
            <a:ext cx="28083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" 770 km dla Bytomia” - organizator: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Ośrodek Sportu i Rekreacji 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Zadaniem uczestników było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pokonać dystans 770 km mając do wyboru bieg, chód, jazdę na rowerze oraz pływanie. 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Wyzwanie trwało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 15 stycznia </a:t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  30 kwietnia 2024 r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i cieszyło się ogromnym zainteresowaniem. </a:t>
            </a:r>
          </a:p>
          <a:p>
            <a:endParaRPr lang="pl-PL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przypadku biegu, chodu i jazdy na rowerze, warunkiem ukończenia akcji było udokumentowanie swojej aktywności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wybranej przez siebie aplikacji, poprzez osobistą wizytę w siedzibie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OSiR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w Bytomiu .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aangażowanych było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ponad</a:t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 osób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Zgłosiło się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13-tu laureatów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br>
              <a:rPr lang="pl-PL" sz="1200" dirty="0" smtClean="0"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pływaniu zadaniem uczestników było wspólne pokonanie dystansu 770 kilometrów – udział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wzięło 58 osób  </a:t>
            </a:r>
            <a:b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tym 36 mężczyzn i 22 kobiety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– uczestnicy pokonali łącznie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1956 km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Wręczenie nagród i dyplomów odbyło się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 maja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podczas Bytomskiej Majówki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Parku im. hm. Kachla. </a:t>
            </a:r>
          </a:p>
        </p:txBody>
      </p:sp>
      <p:sp>
        <p:nvSpPr>
          <p:cNvPr id="58370" name="AutoShape 2" descr="770 km dla bytom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8372" name="AutoShape 4" descr="770 km dla bytom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 descr="Zrzut ekranu_25-11-2024_23134_www.bytomski.pl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286256"/>
            <a:ext cx="2621339" cy="1419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klas\Desktop\Prezentacja 770\770km na rowerze-catena\poprawion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780928"/>
            <a:ext cx="3384376" cy="1908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aniklas\Desktop\Prezentacja 770\770km na rowerze-catena\IMG-20240422-WA000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428736"/>
            <a:ext cx="3341472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 descr="C:\Users\chris\OneDrive\Pulpit\Logo+Herb lewa[9260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539552" y="260648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770 KM ROWEREM NA 770-LECIE </a:t>
            </a:r>
            <a:b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MIASTA BYTOMIA 1254-2024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39552" y="1556792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Wydarzenie realizowane w okresie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styczeń - grudzień 2024 r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Jego organizatorem jest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Bytomski Turystyczny Klub Kolarski „</a:t>
            </a:r>
            <a:r>
              <a:rPr lang="pl-PL" sz="12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Catena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”.</a:t>
            </a:r>
          </a:p>
          <a:p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Uczestnicy aby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zdobyć odznakę krajoznawczą 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muszą pokonać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770 km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dowolnej ilości rowerowych wycieczek- należy jednak osiągnąć minimalny odcinek 20km. Trasy muszą rozpoczynać się lub przebiegać przez Bytom.</a:t>
            </a:r>
          </a:p>
          <a:p>
            <a:r>
              <a:rPr lang="pl-PL" dirty="0" smtClean="0"/>
              <a:t>  </a:t>
            </a:r>
          </a:p>
          <a:p>
            <a:endParaRPr lang="pl-PL" dirty="0"/>
          </a:p>
        </p:txBody>
      </p:sp>
      <p:pic>
        <p:nvPicPr>
          <p:cNvPr id="31746" name="Picture 2" descr="C:\Users\aniklas\Desktop\Prezentacja 770\Catena2-na rowerz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643314"/>
            <a:ext cx="3312368" cy="2203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539552" y="4857760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Potwierdzeniem odbycia wycieczek jest utworzenie kroniki zdjęciowej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opisem zwiedzonych obiektów. Najlepsze kroniki zostaną nagrodzone.</a:t>
            </a:r>
          </a:p>
          <a:p>
            <a:pPr algn="r"/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 listopada 2024 r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wręczono </a:t>
            </a:r>
            <a:r>
              <a:rPr lang="pl-PL" sz="1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56 odznak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a do Klubu wpłynęło wiele ciekawych prac dzięki, którym można z różnych perspektyw poznać najciekawsze zakątki Bytomia. Prace zostaną zaprezentowane w Pałacu w Miechowicach podczas uroczystości podsumowania projektu </a:t>
            </a:r>
            <a:b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 styczniu 2025 r.</a:t>
            </a:r>
            <a:endParaRPr lang="pl-PL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Niestandardowy 1">
      <a:dk1>
        <a:srgbClr val="0070C0"/>
      </a:dk1>
      <a:lt1>
        <a:srgbClr val="FFFFFF"/>
      </a:lt1>
      <a:dk2>
        <a:srgbClr val="0070C0"/>
      </a:dk2>
      <a:lt2>
        <a:srgbClr val="FFFFFF"/>
      </a:lt2>
      <a:accent1>
        <a:srgbClr val="0070C0"/>
      </a:accent1>
      <a:accent2>
        <a:srgbClr val="FFC000"/>
      </a:accent2>
      <a:accent3>
        <a:srgbClr val="FFC000"/>
      </a:accent3>
      <a:accent4>
        <a:srgbClr val="0070C0"/>
      </a:accent4>
      <a:accent5>
        <a:srgbClr val="0070C0"/>
      </a:accent5>
      <a:accent6>
        <a:srgbClr val="0070C0"/>
      </a:accent6>
      <a:hlink>
        <a:srgbClr val="FFC000"/>
      </a:hlink>
      <a:folHlink>
        <a:srgbClr val="0070C0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13591</TotalTime>
  <Words>2358</Words>
  <Application>Microsoft Office PowerPoint</Application>
  <PresentationFormat>Pokaz na ekranie (4:3)</PresentationFormat>
  <Paragraphs>275</Paragraphs>
  <Slides>62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3" baseType="lpstr">
      <vt:lpstr>Hol</vt:lpstr>
      <vt:lpstr>Slajd 1</vt:lpstr>
      <vt:lpstr>                                                WYDARZENIA GŁÓWNE  ZREALIZOWANE  W RAMACH  OBCHODÓW JUBILEUSZOWYCH  770-lecia MIASTA BYTOMIA  styczeń – grudzień 2024</vt:lpstr>
      <vt:lpstr>POMYSŁY / PRZYGOTOWANIA / CZAS WYZWAŃ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WYDARZENIA GŁÓWNE  I INICJATYWY REALIZOWANE W RAMACH OBCHODÓW JUBILEUSZOWYCH</dc:title>
  <dc:creator>abazarnik</dc:creator>
  <cp:lastModifiedBy>Krystyna Jankowiak</cp:lastModifiedBy>
  <cp:revision>757</cp:revision>
  <dcterms:created xsi:type="dcterms:W3CDTF">2024-03-13T11:06:48Z</dcterms:created>
  <dcterms:modified xsi:type="dcterms:W3CDTF">2024-11-26T12:57:38Z</dcterms:modified>
</cp:coreProperties>
</file>